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drawings/drawing2.xml" ContentType="application/vnd.openxmlformats-officedocument.drawingml.chartshape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7.xml" ContentType="application/vnd.openxmlformats-officedocument.drawingml.chart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rawings/drawing3.xml" ContentType="application/vnd.openxmlformats-officedocument.drawingml.chartshapes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drawings/drawing4.xml" ContentType="application/vnd.openxmlformats-officedocument.drawingml.chartshape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  <p:sldMasterId id="2147483724" r:id="rId2"/>
    <p:sldMasterId id="2147483710" r:id="rId3"/>
    <p:sldMasterId id="2147483737" r:id="rId4"/>
  </p:sldMasterIdLst>
  <p:notesMasterIdLst>
    <p:notesMasterId r:id="rId25"/>
  </p:notesMasterIdLst>
  <p:handoutMasterIdLst>
    <p:handoutMasterId r:id="rId26"/>
  </p:handoutMasterIdLst>
  <p:sldIdLst>
    <p:sldId id="377" r:id="rId5"/>
    <p:sldId id="480" r:id="rId6"/>
    <p:sldId id="512" r:id="rId7"/>
    <p:sldId id="514" r:id="rId8"/>
    <p:sldId id="513" r:id="rId9"/>
    <p:sldId id="524" r:id="rId10"/>
    <p:sldId id="525" r:id="rId11"/>
    <p:sldId id="528" r:id="rId12"/>
    <p:sldId id="527" r:id="rId13"/>
    <p:sldId id="459" r:id="rId14"/>
    <p:sldId id="515" r:id="rId15"/>
    <p:sldId id="523" r:id="rId16"/>
    <p:sldId id="516" r:id="rId17"/>
    <p:sldId id="529" r:id="rId18"/>
    <p:sldId id="518" r:id="rId19"/>
    <p:sldId id="519" r:id="rId20"/>
    <p:sldId id="520" r:id="rId21"/>
    <p:sldId id="521" r:id="rId22"/>
    <p:sldId id="522" r:id="rId23"/>
    <p:sldId id="493" r:id="rId24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663300"/>
    <a:srgbClr val="FF6600"/>
    <a:srgbClr val="000000"/>
    <a:srgbClr val="FF0000"/>
    <a:srgbClr val="66FFFF"/>
    <a:srgbClr val="B2B2B2"/>
    <a:srgbClr val="0000FF"/>
    <a:srgbClr val="CC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86" autoAdjust="0"/>
    <p:restoredTop sz="94265" autoAdjust="0"/>
  </p:normalViewPr>
  <p:slideViewPr>
    <p:cSldViewPr>
      <p:cViewPr varScale="1">
        <p:scale>
          <a:sx n="81" d="100"/>
          <a:sy n="81" d="100"/>
        </p:scale>
        <p:origin x="-120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794" y="-72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Nwp-fs01wvp\aquatic_stewardship\STAFF_WORKING_FOLDERS\Katie_Rayfield\Fall_Creek_Fish_Horn_Evaluator_Analysis_2015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\\Nwp-fs01wvp\aquatic_stewardship\MONITORING\Monitoring_OM\Efficiency_Tests\Efficiency_Tests_WVP_1998-2013_22jan2014_15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\\Nwp-fs01wvp\aquatic_stewardship\STAFF_WORKING_FOLDERS\Katie_Rayfield\WBFSR\FAL_WBR_Data_Figures_Feb3_KR.xlsx" TargetMode="Externa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\\Nwp-fs01wvp\aquatic_stewardship\POWERPOINT_PRESENTATIONS\Willamette%20Review\2014\2ndtimeFAL_WBR_Data_Figures_3Feb2015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Nwp-fs01wvp\aquatic_stewardship\STAFF_WORKING_FOLDERS\Katie_Rayfield\WBFSR\Fall_Creek_Fish_Horn_Evaluator_Analysis_2015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Nwp-fs01wvp\aquatic_stewardship\STAFF_WORKING_FOLDERS\Katie_Rayfield\Fall_Creek_Fish_Horn_Evaluator_Analysis_2015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Nwp-fs01wvp\aquatic_stewardship\STAFF_WORKING_FOLDERS\Katie_Rayfield\FAL_WBR_Data_Figures_Feb3_KR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Documents%20and%20Settings\G2ODVTP9\My%20Documents\WBR_2013\Fall_Creek_DAM_Screw_2006-12_1Feb2013.xlsx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Documents%20and%20Settings\G2ODVTP9\Desktop\Fall_Creek_DAM_Screw_2006-12_26jan2012.xlsx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C:\Users\G2ODVTP9\Documents\WBR_2014_Greg\FAL_WBR_Data_Figures_23Jan2014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\\Nwp-fs01wvp\aquatic_stewardship\STAFF_WORKING_FOLDERS\Katie_Rayfield\FAL_WBR_Data_Figures_Feb3_KR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\\Nwp-fs01wvp\aquatic_stewardship\STAFF_WORKING_FOLDERS\Katie_Rayfield\FAL_WBR_Data_Figures_Feb3_KR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2"/>
  <c:chart>
    <c:autoTitleDeleted val="1"/>
    <c:plotArea>
      <c:layout>
        <c:manualLayout>
          <c:layoutTarget val="inner"/>
          <c:xMode val="edge"/>
          <c:yMode val="edge"/>
          <c:x val="0.22147787447621686"/>
          <c:y val="9.5314474579566726E-4"/>
          <c:w val="0.7924242424242427"/>
          <c:h val="0.8070987654320988"/>
        </c:manualLayout>
      </c:layout>
      <c:pieChart>
        <c:varyColors val="1"/>
        <c:ser>
          <c:idx val="0"/>
          <c:order val="0"/>
          <c:explosion val="5"/>
          <c:dLbls>
            <c:dLbl>
              <c:idx val="0"/>
              <c:layout>
                <c:manualLayout>
                  <c:x val="-0.18513247164859109"/>
                  <c:y val="0.20457284751170809"/>
                </c:manualLayout>
              </c:layout>
              <c:showCatName val="1"/>
              <c:showPercent val="1"/>
            </c:dLbl>
            <c:dLbl>
              <c:idx val="1"/>
              <c:layout>
                <c:manualLayout>
                  <c:x val="0.19849527063834038"/>
                  <c:y val="-0.2205527250270187"/>
                </c:manualLayout>
              </c:layout>
              <c:showCatName val="1"/>
              <c:showPercent val="1"/>
            </c:dLbl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CatName val="1"/>
            <c:showPercent val="1"/>
            <c:showLeaderLines val="1"/>
          </c:dLbls>
          <c:cat>
            <c:strRef>
              <c:f>Species_Counts!$E$46:$F$46</c:f>
              <c:strCache>
                <c:ptCount val="2"/>
                <c:pt idx="0">
                  <c:v>Native</c:v>
                </c:pt>
                <c:pt idx="1">
                  <c:v>Non-Native</c:v>
                </c:pt>
              </c:strCache>
            </c:strRef>
          </c:cat>
          <c:val>
            <c:numRef>
              <c:f>Species_Counts!$E$47:$F$47</c:f>
              <c:numCache>
                <c:formatCode>General</c:formatCode>
                <c:ptCount val="2"/>
                <c:pt idx="0">
                  <c:v>335</c:v>
                </c:pt>
                <c:pt idx="1">
                  <c:v>1107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>
        <c:manualLayout>
          <c:layoutTarget val="inner"/>
          <c:xMode val="edge"/>
          <c:yMode val="edge"/>
          <c:x val="8.7130406253566148E-2"/>
          <c:y val="3.3896777247106415E-2"/>
          <c:w val="0.88588140477005561"/>
          <c:h val="0.83076093971860077"/>
        </c:manualLayout>
      </c:layout>
      <c:scatterChart>
        <c:scatterStyle val="lineMarker"/>
        <c:ser>
          <c:idx val="0"/>
          <c:order val="0"/>
          <c:tx>
            <c:strRef>
              <c:f>'FC_Dam_2009-2013'!$D$60</c:f>
              <c:strCache>
                <c:ptCount val="1"/>
                <c:pt idx="0">
                  <c:v>2009-10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9"/>
            <c:spPr>
              <a:solidFill>
                <a:schemeClr val="accent1"/>
              </a:solidFill>
              <a:ln>
                <a:solidFill>
                  <a:srgbClr val="000000"/>
                </a:solidFill>
              </a:ln>
            </c:spPr>
          </c:marker>
          <c:xVal>
            <c:numRef>
              <c:f>'FC_Dam_2009-2013'!$B$61:$B$65</c:f>
              <c:numCache>
                <c:formatCode>General</c:formatCode>
                <c:ptCount val="5"/>
                <c:pt idx="0">
                  <c:v>650</c:v>
                </c:pt>
                <c:pt idx="1">
                  <c:v>744</c:v>
                </c:pt>
                <c:pt idx="2">
                  <c:v>898</c:v>
                </c:pt>
                <c:pt idx="3">
                  <c:v>298</c:v>
                </c:pt>
                <c:pt idx="4">
                  <c:v>1640</c:v>
                </c:pt>
              </c:numCache>
            </c:numRef>
          </c:xVal>
          <c:yVal>
            <c:numRef>
              <c:f>'FC_Dam_2009-2013'!$C$61:$C$65</c:f>
              <c:numCache>
                <c:formatCode>0.00</c:formatCode>
                <c:ptCount val="5"/>
                <c:pt idx="0">
                  <c:v>1.28</c:v>
                </c:pt>
                <c:pt idx="1">
                  <c:v>2.4</c:v>
                </c:pt>
                <c:pt idx="2">
                  <c:v>1.36</c:v>
                </c:pt>
                <c:pt idx="3">
                  <c:v>0.8</c:v>
                </c:pt>
                <c:pt idx="4">
                  <c:v>1.76</c:v>
                </c:pt>
              </c:numCache>
            </c:numRef>
          </c:yVal>
        </c:ser>
        <c:ser>
          <c:idx val="3"/>
          <c:order val="1"/>
          <c:tx>
            <c:strRef>
              <c:f>'FC_Dam_2009-2013'!$D$61</c:f>
              <c:strCache>
                <c:ptCount val="1"/>
                <c:pt idx="0">
                  <c:v>2011-12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9"/>
            <c:spPr>
              <a:solidFill>
                <a:srgbClr val="00B05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dPt>
            <c:idx val="5"/>
            <c:marker>
              <c:spPr>
                <a:solidFill>
                  <a:srgbClr val="00B050"/>
                </a:solidFill>
                <a:ln>
                  <a:solidFill>
                    <a:srgbClr val="00B0F0"/>
                  </a:solidFill>
                  <a:prstDash val="solid"/>
                </a:ln>
              </c:spPr>
            </c:marker>
          </c:dPt>
          <c:dPt>
            <c:idx val="6"/>
            <c:marker>
              <c:spPr>
                <a:solidFill>
                  <a:srgbClr val="00B050"/>
                </a:solidFill>
                <a:ln>
                  <a:solidFill>
                    <a:srgbClr val="00B0F0"/>
                  </a:solidFill>
                  <a:prstDash val="solid"/>
                </a:ln>
              </c:spPr>
            </c:marker>
          </c:dPt>
          <c:dPt>
            <c:idx val="7"/>
            <c:marker>
              <c:spPr>
                <a:solidFill>
                  <a:srgbClr val="00B050"/>
                </a:solidFill>
                <a:ln>
                  <a:solidFill>
                    <a:srgbClr val="00B0F0"/>
                  </a:solidFill>
                  <a:prstDash val="solid"/>
                </a:ln>
              </c:spPr>
            </c:marker>
          </c:dPt>
          <c:dPt>
            <c:idx val="8"/>
            <c:marker>
              <c:spPr>
                <a:solidFill>
                  <a:srgbClr val="00B050"/>
                </a:solidFill>
                <a:ln>
                  <a:solidFill>
                    <a:srgbClr val="00B0F0"/>
                  </a:solidFill>
                  <a:prstDash val="solid"/>
                </a:ln>
              </c:spPr>
            </c:marker>
          </c:dPt>
          <c:xVal>
            <c:numRef>
              <c:f>'FC_Dam_2009-2013'!$B$66:$B$67</c:f>
              <c:numCache>
                <c:formatCode>General</c:formatCode>
                <c:ptCount val="2"/>
                <c:pt idx="0">
                  <c:v>761</c:v>
                </c:pt>
                <c:pt idx="1">
                  <c:v>1500</c:v>
                </c:pt>
              </c:numCache>
            </c:numRef>
          </c:xVal>
          <c:yVal>
            <c:numRef>
              <c:f>'FC_Dam_2009-2013'!$C$66:$C$67</c:f>
              <c:numCache>
                <c:formatCode>General</c:formatCode>
                <c:ptCount val="2"/>
                <c:pt idx="0">
                  <c:v>1.4</c:v>
                </c:pt>
                <c:pt idx="1">
                  <c:v>4.0999999999999996</c:v>
                </c:pt>
              </c:numCache>
            </c:numRef>
          </c:yVal>
        </c:ser>
        <c:ser>
          <c:idx val="1"/>
          <c:order val="2"/>
          <c:tx>
            <c:strRef>
              <c:f>'FC_Dam_2009-2013'!$D$62</c:f>
              <c:strCache>
                <c:ptCount val="1"/>
                <c:pt idx="0">
                  <c:v>2012-13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9"/>
            <c:spPr>
              <a:solidFill>
                <a:schemeClr val="accent6">
                  <a:lumMod val="75000"/>
                </a:schemeClr>
              </a:solidFill>
              <a:ln>
                <a:solidFill>
                  <a:sysClr val="windowText" lastClr="000000"/>
                </a:solidFill>
              </a:ln>
            </c:spPr>
          </c:marker>
          <c:xVal>
            <c:numRef>
              <c:f>'FC_Dam_2009-2013'!$B$68:$B$69</c:f>
              <c:numCache>
                <c:formatCode>General</c:formatCode>
                <c:ptCount val="2"/>
                <c:pt idx="0">
                  <c:v>382</c:v>
                </c:pt>
                <c:pt idx="1">
                  <c:v>2016</c:v>
                </c:pt>
              </c:numCache>
            </c:numRef>
          </c:xVal>
          <c:yVal>
            <c:numRef>
              <c:f>'FC_Dam_2009-2013'!$C$68:$C$69</c:f>
              <c:numCache>
                <c:formatCode>General</c:formatCode>
                <c:ptCount val="2"/>
                <c:pt idx="0">
                  <c:v>9.2000000000000011</c:v>
                </c:pt>
                <c:pt idx="1">
                  <c:v>12.53</c:v>
                </c:pt>
              </c:numCache>
            </c:numRef>
          </c:yVal>
        </c:ser>
        <c:ser>
          <c:idx val="2"/>
          <c:order val="3"/>
          <c:tx>
            <c:strRef>
              <c:f>'FC_Dam_2009-2013'!$D$63</c:f>
              <c:strCache>
                <c:ptCount val="1"/>
                <c:pt idx="0">
                  <c:v>2013-14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9"/>
            <c:spPr>
              <a:solidFill>
                <a:srgbClr val="CC3300"/>
              </a:solidFill>
              <a:ln>
                <a:solidFill>
                  <a:sysClr val="windowText" lastClr="000000"/>
                </a:solidFill>
              </a:ln>
            </c:spPr>
          </c:marker>
          <c:xVal>
            <c:numRef>
              <c:f>'FC_Dam_2009-2013'!$B$70:$B$71</c:f>
              <c:numCache>
                <c:formatCode>General</c:formatCode>
                <c:ptCount val="2"/>
                <c:pt idx="0">
                  <c:v>1460</c:v>
                </c:pt>
                <c:pt idx="1">
                  <c:v>710</c:v>
                </c:pt>
              </c:numCache>
            </c:numRef>
          </c:xVal>
          <c:yVal>
            <c:numRef>
              <c:f>'FC_Dam_2009-2013'!$C$70:$C$71</c:f>
              <c:numCache>
                <c:formatCode>General</c:formatCode>
                <c:ptCount val="2"/>
                <c:pt idx="0">
                  <c:v>3.6</c:v>
                </c:pt>
                <c:pt idx="1">
                  <c:v>3.2</c:v>
                </c:pt>
              </c:numCache>
            </c:numRef>
          </c:yVal>
        </c:ser>
        <c:ser>
          <c:idx val="4"/>
          <c:order val="4"/>
          <c:tx>
            <c:strRef>
              <c:f>'FC_Dam_2009-2013'!$D$64</c:f>
              <c:strCache>
                <c:ptCount val="1"/>
                <c:pt idx="0">
                  <c:v>2014-15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9"/>
            <c:spPr>
              <a:solidFill>
                <a:srgbClr val="FFC000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'FC_Dam_2009-2013'!$B$72:$B$73</c:f>
              <c:numCache>
                <c:formatCode>General</c:formatCode>
                <c:ptCount val="2"/>
                <c:pt idx="0">
                  <c:v>980</c:v>
                </c:pt>
                <c:pt idx="1">
                  <c:v>1620</c:v>
                </c:pt>
              </c:numCache>
            </c:numRef>
          </c:xVal>
          <c:yVal>
            <c:numRef>
              <c:f>'FC_Dam_2009-2013'!$C$72:$C$73</c:f>
              <c:numCache>
                <c:formatCode>General</c:formatCode>
                <c:ptCount val="2"/>
                <c:pt idx="0">
                  <c:v>1.3</c:v>
                </c:pt>
                <c:pt idx="1">
                  <c:v>4.5</c:v>
                </c:pt>
              </c:numCache>
            </c:numRef>
          </c:yVal>
        </c:ser>
        <c:axId val="66654976"/>
        <c:axId val="66657280"/>
      </c:scatterChart>
      <c:valAx>
        <c:axId val="6665497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b="1"/>
                </a:pPr>
                <a:r>
                  <a:rPr lang="en-US" b="1"/>
                  <a:t>Discharge (cfs)</a:t>
                </a:r>
              </a:p>
            </c:rich>
          </c:tx>
          <c:layout/>
        </c:title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6657280"/>
        <c:crosses val="autoZero"/>
        <c:crossBetween val="midCat"/>
      </c:valAx>
      <c:valAx>
        <c:axId val="66657280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 sz="1000" b="1"/>
                </a:pPr>
                <a:r>
                  <a:rPr lang="en-US" sz="1000" b="1"/>
                  <a:t>Trap Efficiency (%)</a:t>
                </a:r>
              </a:p>
            </c:rich>
          </c:tx>
          <c:layout/>
        </c:title>
        <c:numFmt formatCode="0.00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6654976"/>
        <c:crosses val="autoZero"/>
        <c:crossBetween val="midCat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3698776104073946"/>
          <c:y val="0.29575168882578201"/>
          <c:w val="0.10522481176724564"/>
          <c:h val="0.29448300443926057"/>
        </c:manualLayout>
      </c:layout>
    </c:legend>
    <c:plotVisOnly val="1"/>
    <c:dispBlanksAs val="gap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7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0582136791724564"/>
          <c:y val="4.4588432470037714E-2"/>
          <c:w val="0.76398162729658869"/>
          <c:h val="0.73432058944439171"/>
        </c:manualLayout>
      </c:layout>
      <c:barChart>
        <c:barDir val="col"/>
        <c:grouping val="percentStacked"/>
        <c:ser>
          <c:idx val="2"/>
          <c:order val="0"/>
          <c:tx>
            <c:strRef>
              <c:f>'Species Composition 2006-14'!$D$14</c:f>
              <c:strCache>
                <c:ptCount val="1"/>
                <c:pt idx="0">
                  <c:v>Non-native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cat>
            <c:strRef>
              <c:f>'Species Composition 2006-14'!$A$15:$A$23</c:f>
              <c:strCache>
                <c:ptCount val="9"/>
                <c:pt idx="0">
                  <c:v>2006-07</c:v>
                </c:pt>
                <c:pt idx="1">
                  <c:v>2007-08</c:v>
                </c:pt>
                <c:pt idx="2">
                  <c:v>2008-09</c:v>
                </c:pt>
                <c:pt idx="3">
                  <c:v>2009-10</c:v>
                </c:pt>
                <c:pt idx="4">
                  <c:v>2010-11</c:v>
                </c:pt>
                <c:pt idx="5">
                  <c:v>2011-12</c:v>
                </c:pt>
                <c:pt idx="6">
                  <c:v>2012-13</c:v>
                </c:pt>
                <c:pt idx="7">
                  <c:v>2013-14</c:v>
                </c:pt>
                <c:pt idx="8">
                  <c:v>2014-15</c:v>
                </c:pt>
              </c:strCache>
            </c:strRef>
          </c:cat>
          <c:val>
            <c:numRef>
              <c:f>'Species Composition 2006-14'!$D$15:$D$23</c:f>
              <c:numCache>
                <c:formatCode>General</c:formatCode>
                <c:ptCount val="9"/>
                <c:pt idx="0">
                  <c:v>14771</c:v>
                </c:pt>
                <c:pt idx="1">
                  <c:v>14568</c:v>
                </c:pt>
                <c:pt idx="2">
                  <c:v>5702</c:v>
                </c:pt>
                <c:pt idx="3">
                  <c:v>4341</c:v>
                </c:pt>
                <c:pt idx="4">
                  <c:v>18668</c:v>
                </c:pt>
                <c:pt idx="5">
                  <c:v>3372</c:v>
                </c:pt>
                <c:pt idx="6">
                  <c:v>7639</c:v>
                </c:pt>
                <c:pt idx="7">
                  <c:v>514</c:v>
                </c:pt>
                <c:pt idx="8">
                  <c:v>6441</c:v>
                </c:pt>
              </c:numCache>
            </c:numRef>
          </c:val>
        </c:ser>
        <c:ser>
          <c:idx val="1"/>
          <c:order val="1"/>
          <c:tx>
            <c:strRef>
              <c:f>'Species Composition 2006-14'!$C$14</c:f>
              <c:strCache>
                <c:ptCount val="1"/>
                <c:pt idx="0">
                  <c:v>Chinook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'Species Composition 2006-14'!$A$15:$A$23</c:f>
              <c:strCache>
                <c:ptCount val="9"/>
                <c:pt idx="0">
                  <c:v>2006-07</c:v>
                </c:pt>
                <c:pt idx="1">
                  <c:v>2007-08</c:v>
                </c:pt>
                <c:pt idx="2">
                  <c:v>2008-09</c:v>
                </c:pt>
                <c:pt idx="3">
                  <c:v>2009-10</c:v>
                </c:pt>
                <c:pt idx="4">
                  <c:v>2010-11</c:v>
                </c:pt>
                <c:pt idx="5">
                  <c:v>2011-12</c:v>
                </c:pt>
                <c:pt idx="6">
                  <c:v>2012-13</c:v>
                </c:pt>
                <c:pt idx="7">
                  <c:v>2013-14</c:v>
                </c:pt>
                <c:pt idx="8">
                  <c:v>2014-15</c:v>
                </c:pt>
              </c:strCache>
            </c:strRef>
          </c:cat>
          <c:val>
            <c:numRef>
              <c:f>'Species Composition 2006-14'!$C$15:$C$23</c:f>
              <c:numCache>
                <c:formatCode>General</c:formatCode>
                <c:ptCount val="9"/>
                <c:pt idx="0">
                  <c:v>294</c:v>
                </c:pt>
                <c:pt idx="1">
                  <c:v>177</c:v>
                </c:pt>
                <c:pt idx="2">
                  <c:v>144</c:v>
                </c:pt>
                <c:pt idx="3">
                  <c:v>159</c:v>
                </c:pt>
                <c:pt idx="4">
                  <c:v>308</c:v>
                </c:pt>
                <c:pt idx="5">
                  <c:v>400</c:v>
                </c:pt>
                <c:pt idx="6">
                  <c:v>282</c:v>
                </c:pt>
                <c:pt idx="7">
                  <c:v>440</c:v>
                </c:pt>
                <c:pt idx="8">
                  <c:v>489</c:v>
                </c:pt>
              </c:numCache>
            </c:numRef>
          </c:val>
        </c:ser>
        <c:ser>
          <c:idx val="0"/>
          <c:order val="2"/>
          <c:tx>
            <c:strRef>
              <c:f>'Species Composition 2006-14'!$B$14</c:f>
              <c:strCache>
                <c:ptCount val="1"/>
                <c:pt idx="0">
                  <c:v>Native</c:v>
                </c:pt>
              </c:strCache>
            </c:strRef>
          </c:tx>
          <c:spPr>
            <a:solidFill>
              <a:schemeClr val="tx1"/>
            </a:solidFill>
          </c:spPr>
          <c:cat>
            <c:strRef>
              <c:f>'Species Composition 2006-14'!$A$15:$A$23</c:f>
              <c:strCache>
                <c:ptCount val="9"/>
                <c:pt idx="0">
                  <c:v>2006-07</c:v>
                </c:pt>
                <c:pt idx="1">
                  <c:v>2007-08</c:v>
                </c:pt>
                <c:pt idx="2">
                  <c:v>2008-09</c:v>
                </c:pt>
                <c:pt idx="3">
                  <c:v>2009-10</c:v>
                </c:pt>
                <c:pt idx="4">
                  <c:v>2010-11</c:v>
                </c:pt>
                <c:pt idx="5">
                  <c:v>2011-12</c:v>
                </c:pt>
                <c:pt idx="6">
                  <c:v>2012-13</c:v>
                </c:pt>
                <c:pt idx="7">
                  <c:v>2013-14</c:v>
                </c:pt>
                <c:pt idx="8">
                  <c:v>2014-15</c:v>
                </c:pt>
              </c:strCache>
            </c:strRef>
          </c:cat>
          <c:val>
            <c:numRef>
              <c:f>'Species Composition 2006-14'!$B$15:$B$23</c:f>
              <c:numCache>
                <c:formatCode>General</c:formatCode>
                <c:ptCount val="9"/>
                <c:pt idx="0">
                  <c:v>42</c:v>
                </c:pt>
                <c:pt idx="1">
                  <c:v>53</c:v>
                </c:pt>
                <c:pt idx="2">
                  <c:v>20</c:v>
                </c:pt>
                <c:pt idx="3">
                  <c:v>17</c:v>
                </c:pt>
                <c:pt idx="4">
                  <c:v>63</c:v>
                </c:pt>
                <c:pt idx="5">
                  <c:v>35</c:v>
                </c:pt>
                <c:pt idx="6">
                  <c:v>75</c:v>
                </c:pt>
                <c:pt idx="7">
                  <c:v>20</c:v>
                </c:pt>
                <c:pt idx="8">
                  <c:v>489</c:v>
                </c:pt>
              </c:numCache>
            </c:numRef>
          </c:val>
        </c:ser>
        <c:overlap val="100"/>
        <c:axId val="66819200"/>
        <c:axId val="66820736"/>
      </c:barChart>
      <c:catAx>
        <c:axId val="66819200"/>
        <c:scaling>
          <c:orientation val="minMax"/>
        </c:scaling>
        <c:axPos val="b"/>
        <c:tickLblPos val="nextTo"/>
        <c:txPr>
          <a:bodyPr rot="-2700000"/>
          <a:lstStyle/>
          <a:p>
            <a:pPr>
              <a:defRPr b="1"/>
            </a:pPr>
            <a:endParaRPr lang="en-US"/>
          </a:p>
        </c:txPr>
        <c:crossAx val="66820736"/>
        <c:crosses val="autoZero"/>
        <c:auto val="1"/>
        <c:lblAlgn val="ctr"/>
        <c:lblOffset val="100"/>
      </c:catAx>
      <c:valAx>
        <c:axId val="66820736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% of Catch</a:t>
                </a:r>
              </a:p>
            </c:rich>
          </c:tx>
          <c:layout/>
        </c:title>
        <c:numFmt formatCode="0%" sourceLinked="1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6681920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6978925428439169"/>
          <c:y val="0.35707660483117581"/>
          <c:w val="0.12628917708815807"/>
          <c:h val="0.14460363005471769"/>
        </c:manualLayout>
      </c:layout>
    </c:legend>
    <c:plotVisOnly val="1"/>
  </c:chart>
  <c:spPr>
    <a:solidFill>
      <a:schemeClr val="bg1"/>
    </a:solidFill>
  </c:sp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4001891965339244"/>
          <c:y val="3.3874964714078942E-2"/>
          <c:w val="0.81877613922112968"/>
          <c:h val="0.88968978420031597"/>
        </c:manualLayout>
      </c:layout>
      <c:barChart>
        <c:barDir val="col"/>
        <c:grouping val="clustered"/>
        <c:ser>
          <c:idx val="0"/>
          <c:order val="0"/>
          <c:tx>
            <c:strRef>
              <c:f>'Warmwater Fish Catch'!$B$1</c:f>
              <c:strCache>
                <c:ptCount val="1"/>
                <c:pt idx="0">
                  <c:v>Crappie</c:v>
                </c:pt>
              </c:strCache>
            </c:strRef>
          </c:tx>
          <c:spPr>
            <a:solidFill>
              <a:schemeClr val="tx1"/>
            </a:solidFill>
          </c:spPr>
          <c:cat>
            <c:strRef>
              <c:f>'Warmwater Fish Catch'!$A$2:$A$10</c:f>
              <c:strCache>
                <c:ptCount val="9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</c:strCache>
            </c:strRef>
          </c:cat>
          <c:val>
            <c:numRef>
              <c:f>'Warmwater Fish Catch'!$B$2:$B$10</c:f>
              <c:numCache>
                <c:formatCode>General</c:formatCode>
                <c:ptCount val="9"/>
                <c:pt idx="0">
                  <c:v>8646</c:v>
                </c:pt>
                <c:pt idx="1">
                  <c:v>6400</c:v>
                </c:pt>
                <c:pt idx="2">
                  <c:v>4130</c:v>
                </c:pt>
                <c:pt idx="3">
                  <c:v>3533</c:v>
                </c:pt>
                <c:pt idx="4">
                  <c:v>8904</c:v>
                </c:pt>
                <c:pt idx="5">
                  <c:v>2893</c:v>
                </c:pt>
                <c:pt idx="6">
                  <c:v>6</c:v>
                </c:pt>
                <c:pt idx="7">
                  <c:v>4</c:v>
                </c:pt>
                <c:pt idx="8">
                  <c:v>0</c:v>
                </c:pt>
              </c:numCache>
            </c:numRef>
          </c:val>
        </c:ser>
        <c:ser>
          <c:idx val="3"/>
          <c:order val="1"/>
          <c:tx>
            <c:strRef>
              <c:f>'Warmwater Fish Catch'!$E$1</c:f>
              <c:strCache>
                <c:ptCount val="1"/>
                <c:pt idx="0">
                  <c:v>Bluegill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cat>
            <c:strRef>
              <c:f>'Warmwater Fish Catch'!$A$2:$A$10</c:f>
              <c:strCache>
                <c:ptCount val="9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</c:strCache>
            </c:strRef>
          </c:cat>
          <c:val>
            <c:numRef>
              <c:f>'Warmwater Fish Catch'!$E$2:$E$10</c:f>
              <c:numCache>
                <c:formatCode>General</c:formatCode>
                <c:ptCount val="9"/>
                <c:pt idx="0">
                  <c:v>245</c:v>
                </c:pt>
                <c:pt idx="1">
                  <c:v>7736</c:v>
                </c:pt>
                <c:pt idx="2">
                  <c:v>4998</c:v>
                </c:pt>
                <c:pt idx="3">
                  <c:v>335</c:v>
                </c:pt>
                <c:pt idx="4">
                  <c:v>7237</c:v>
                </c:pt>
                <c:pt idx="5">
                  <c:v>1951</c:v>
                </c:pt>
                <c:pt idx="6">
                  <c:v>7327</c:v>
                </c:pt>
                <c:pt idx="7">
                  <c:v>391</c:v>
                </c:pt>
                <c:pt idx="8">
                  <c:v>6454</c:v>
                </c:pt>
              </c:numCache>
            </c:numRef>
          </c:val>
        </c:ser>
        <c:ser>
          <c:idx val="6"/>
          <c:order val="2"/>
          <c:tx>
            <c:strRef>
              <c:f>'Warmwater Fish Catch'!$H$1</c:f>
              <c:strCache>
                <c:ptCount val="1"/>
                <c:pt idx="0">
                  <c:v>Largemouth Bass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'Warmwater Fish Catch'!$A$2:$A$10</c:f>
              <c:strCache>
                <c:ptCount val="9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</c:strCache>
            </c:strRef>
          </c:cat>
          <c:val>
            <c:numRef>
              <c:f>'Warmwater Fish Catch'!$H$2:$H$10</c:f>
              <c:numCache>
                <c:formatCode>General</c:formatCode>
                <c:ptCount val="9"/>
                <c:pt idx="0">
                  <c:v>3734</c:v>
                </c:pt>
                <c:pt idx="1">
                  <c:v>230</c:v>
                </c:pt>
                <c:pt idx="2">
                  <c:v>1188</c:v>
                </c:pt>
                <c:pt idx="3">
                  <c:v>1207</c:v>
                </c:pt>
                <c:pt idx="4">
                  <c:v>497</c:v>
                </c:pt>
                <c:pt idx="5">
                  <c:v>685</c:v>
                </c:pt>
                <c:pt idx="6">
                  <c:v>293</c:v>
                </c:pt>
                <c:pt idx="7">
                  <c:v>115</c:v>
                </c:pt>
                <c:pt idx="8">
                  <c:v>59</c:v>
                </c:pt>
              </c:numCache>
            </c:numRef>
          </c:val>
        </c:ser>
        <c:axId val="66904448"/>
        <c:axId val="66905984"/>
      </c:barChart>
      <c:catAx>
        <c:axId val="66904448"/>
        <c:scaling>
          <c:orientation val="minMax"/>
        </c:scaling>
        <c:axPos val="b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66905984"/>
        <c:crosses val="autoZero"/>
        <c:auto val="1"/>
        <c:lblAlgn val="ctr"/>
        <c:lblOffset val="100"/>
      </c:catAx>
      <c:valAx>
        <c:axId val="66905984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Count (No. of Fish)</a:t>
                </a:r>
              </a:p>
            </c:rich>
          </c:tx>
          <c:layout>
            <c:manualLayout>
              <c:xMode val="edge"/>
              <c:yMode val="edge"/>
              <c:x val="3.6338943870548292E-2"/>
              <c:y val="0.43163372313014647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6690444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1899601999291349"/>
          <c:y val="3.5852417761281001E-2"/>
          <c:w val="0.15129668424474471"/>
          <c:h val="0.16551865799383772"/>
        </c:manualLayout>
      </c:layout>
    </c:legend>
    <c:plotVisOnly val="1"/>
  </c:chart>
  <c:spPr>
    <a:solidFill>
      <a:srgbClr val="FFFFFF"/>
    </a:solidFill>
  </c:sp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0593285214348212"/>
          <c:y val="5.1400554097404488E-2"/>
          <c:w val="0.63800954426151346"/>
          <c:h val="0.83724919801691455"/>
        </c:manualLayout>
      </c:layout>
      <c:barChart>
        <c:barDir val="col"/>
        <c:grouping val="percentStacked"/>
        <c:ser>
          <c:idx val="2"/>
          <c:order val="0"/>
          <c:tx>
            <c:strRef>
              <c:f>Species_Counts!$X$27</c:f>
              <c:strCache>
                <c:ptCount val="1"/>
                <c:pt idx="0">
                  <c:v>Non-Native</c:v>
                </c:pt>
              </c:strCache>
            </c:strRef>
          </c:tx>
          <c:spPr>
            <a:solidFill>
              <a:srgbClr val="0070C0"/>
            </a:solidFill>
          </c:spPr>
          <c:cat>
            <c:strRef>
              <c:f>Species_Counts!$Y$23:$Z$24</c:f>
              <c:strCache>
                <c:ptCount val="2"/>
                <c:pt idx="0">
                  <c:v>2013</c:v>
                </c:pt>
                <c:pt idx="1">
                  <c:v>2014</c:v>
                </c:pt>
              </c:strCache>
            </c:strRef>
          </c:cat>
          <c:val>
            <c:numRef>
              <c:f>Species_Counts!$Y$27:$Z$27</c:f>
              <c:numCache>
                <c:formatCode>General</c:formatCode>
                <c:ptCount val="2"/>
                <c:pt idx="0">
                  <c:v>781</c:v>
                </c:pt>
                <c:pt idx="1">
                  <c:v>1107</c:v>
                </c:pt>
              </c:numCache>
            </c:numRef>
          </c:val>
        </c:ser>
        <c:ser>
          <c:idx val="1"/>
          <c:order val="1"/>
          <c:tx>
            <c:strRef>
              <c:f>Species_Counts!$X$26</c:f>
              <c:strCache>
                <c:ptCount val="1"/>
                <c:pt idx="0">
                  <c:v>UnMarked Chinook</c:v>
                </c:pt>
              </c:strCache>
            </c:strRef>
          </c:tx>
          <c:spPr>
            <a:solidFill>
              <a:srgbClr val="92D050"/>
            </a:solidFill>
          </c:spPr>
          <c:cat>
            <c:strRef>
              <c:f>Species_Counts!$Y$23:$Z$24</c:f>
              <c:strCache>
                <c:ptCount val="2"/>
                <c:pt idx="0">
                  <c:v>2013</c:v>
                </c:pt>
                <c:pt idx="1">
                  <c:v>2014</c:v>
                </c:pt>
              </c:strCache>
            </c:strRef>
          </c:cat>
          <c:val>
            <c:numRef>
              <c:f>Species_Counts!$Y$26:$Z$26</c:f>
              <c:numCache>
                <c:formatCode>General</c:formatCode>
                <c:ptCount val="2"/>
                <c:pt idx="0">
                  <c:v>164</c:v>
                </c:pt>
                <c:pt idx="1">
                  <c:v>154</c:v>
                </c:pt>
              </c:numCache>
            </c:numRef>
          </c:val>
        </c:ser>
        <c:ser>
          <c:idx val="0"/>
          <c:order val="2"/>
          <c:tx>
            <c:strRef>
              <c:f>Species_Counts!$X$25</c:f>
              <c:strCache>
                <c:ptCount val="1"/>
                <c:pt idx="0">
                  <c:v>Native</c:v>
                </c:pt>
              </c:strCache>
            </c:strRef>
          </c:tx>
          <c:spPr>
            <a:solidFill>
              <a:schemeClr val="tx1"/>
            </a:solidFill>
          </c:spPr>
          <c:cat>
            <c:strRef>
              <c:f>Species_Counts!$Y$23:$Z$24</c:f>
              <c:strCache>
                <c:ptCount val="2"/>
                <c:pt idx="0">
                  <c:v>2013</c:v>
                </c:pt>
                <c:pt idx="1">
                  <c:v>2014</c:v>
                </c:pt>
              </c:strCache>
            </c:strRef>
          </c:cat>
          <c:val>
            <c:numRef>
              <c:f>Species_Counts!$Y$25:$Z$25</c:f>
              <c:numCache>
                <c:formatCode>General</c:formatCode>
                <c:ptCount val="2"/>
                <c:pt idx="0">
                  <c:v>72</c:v>
                </c:pt>
                <c:pt idx="1">
                  <c:v>135</c:v>
                </c:pt>
              </c:numCache>
            </c:numRef>
          </c:val>
        </c:ser>
        <c:overlap val="100"/>
        <c:axId val="63003648"/>
        <c:axId val="63009536"/>
      </c:barChart>
      <c:catAx>
        <c:axId val="63003648"/>
        <c:scaling>
          <c:orientation val="minMax"/>
        </c:scaling>
        <c:axPos val="b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63009536"/>
        <c:crosses val="autoZero"/>
        <c:auto val="1"/>
        <c:lblAlgn val="ctr"/>
        <c:lblOffset val="100"/>
      </c:catAx>
      <c:valAx>
        <c:axId val="63009536"/>
        <c:scaling>
          <c:orientation val="minMax"/>
        </c:scaling>
        <c:axPos val="l"/>
        <c:numFmt formatCode="0%" sourceLinked="1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63003648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b="0"/>
          </a:pPr>
          <a:endParaRPr lang="en-US"/>
        </a:p>
      </c:txPr>
    </c:legend>
    <c:plotVisOnly val="1"/>
  </c:chart>
  <c:spPr>
    <a:solidFill>
      <a:schemeClr val="bg1"/>
    </a:solidFill>
  </c:sp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Migration_Elevation!$J$1</c:f>
              <c:strCache>
                <c:ptCount val="1"/>
                <c:pt idx="0">
                  <c:v>Chinook NM</c:v>
                </c:pt>
              </c:strCache>
            </c:strRef>
          </c:tx>
          <c:spPr>
            <a:solidFill>
              <a:srgbClr val="0000FF"/>
            </a:solidFill>
          </c:spPr>
          <c:cat>
            <c:numRef>
              <c:f>Migration_Elevation!$G$3:$G$85</c:f>
              <c:numCache>
                <c:formatCode>[$-409]d\-mmm;@</c:formatCode>
                <c:ptCount val="83"/>
                <c:pt idx="0">
                  <c:v>41716</c:v>
                </c:pt>
                <c:pt idx="1">
                  <c:v>41717</c:v>
                </c:pt>
                <c:pt idx="2">
                  <c:v>41718</c:v>
                </c:pt>
                <c:pt idx="3">
                  <c:v>41719</c:v>
                </c:pt>
                <c:pt idx="4">
                  <c:v>41722</c:v>
                </c:pt>
                <c:pt idx="5">
                  <c:v>41723</c:v>
                </c:pt>
                <c:pt idx="6">
                  <c:v>41724</c:v>
                </c:pt>
                <c:pt idx="7">
                  <c:v>41725</c:v>
                </c:pt>
                <c:pt idx="8">
                  <c:v>41726</c:v>
                </c:pt>
                <c:pt idx="9">
                  <c:v>41731</c:v>
                </c:pt>
                <c:pt idx="10">
                  <c:v>41732</c:v>
                </c:pt>
                <c:pt idx="11">
                  <c:v>41733</c:v>
                </c:pt>
                <c:pt idx="12">
                  <c:v>41736</c:v>
                </c:pt>
                <c:pt idx="13">
                  <c:v>41743</c:v>
                </c:pt>
                <c:pt idx="14">
                  <c:v>41746</c:v>
                </c:pt>
                <c:pt idx="15">
                  <c:v>41750</c:v>
                </c:pt>
                <c:pt idx="16">
                  <c:v>41753</c:v>
                </c:pt>
                <c:pt idx="17">
                  <c:v>41757</c:v>
                </c:pt>
                <c:pt idx="18">
                  <c:v>41760</c:v>
                </c:pt>
                <c:pt idx="19">
                  <c:v>41764</c:v>
                </c:pt>
                <c:pt idx="20">
                  <c:v>41766</c:v>
                </c:pt>
                <c:pt idx="21">
                  <c:v>41767</c:v>
                </c:pt>
                <c:pt idx="22">
                  <c:v>41771</c:v>
                </c:pt>
                <c:pt idx="23">
                  <c:v>41774</c:v>
                </c:pt>
                <c:pt idx="24">
                  <c:v>41775</c:v>
                </c:pt>
                <c:pt idx="25">
                  <c:v>41778</c:v>
                </c:pt>
                <c:pt idx="26">
                  <c:v>41781</c:v>
                </c:pt>
                <c:pt idx="27">
                  <c:v>41784</c:v>
                </c:pt>
                <c:pt idx="28">
                  <c:v>41786</c:v>
                </c:pt>
                <c:pt idx="29">
                  <c:v>41788</c:v>
                </c:pt>
                <c:pt idx="30">
                  <c:v>41791</c:v>
                </c:pt>
                <c:pt idx="31">
                  <c:v>41795</c:v>
                </c:pt>
                <c:pt idx="32">
                  <c:v>41796</c:v>
                </c:pt>
                <c:pt idx="33">
                  <c:v>41799</c:v>
                </c:pt>
                <c:pt idx="34">
                  <c:v>41801</c:v>
                </c:pt>
                <c:pt idx="35">
                  <c:v>41803</c:v>
                </c:pt>
                <c:pt idx="36">
                  <c:v>41806</c:v>
                </c:pt>
                <c:pt idx="37">
                  <c:v>41807</c:v>
                </c:pt>
                <c:pt idx="38">
                  <c:v>41808</c:v>
                </c:pt>
                <c:pt idx="39">
                  <c:v>41809</c:v>
                </c:pt>
                <c:pt idx="40">
                  <c:v>41810</c:v>
                </c:pt>
                <c:pt idx="41">
                  <c:v>41813</c:v>
                </c:pt>
                <c:pt idx="42">
                  <c:v>41814</c:v>
                </c:pt>
                <c:pt idx="43">
                  <c:v>41816</c:v>
                </c:pt>
                <c:pt idx="44">
                  <c:v>41817</c:v>
                </c:pt>
                <c:pt idx="45">
                  <c:v>41820</c:v>
                </c:pt>
                <c:pt idx="46">
                  <c:v>41823</c:v>
                </c:pt>
                <c:pt idx="47">
                  <c:v>41827</c:v>
                </c:pt>
                <c:pt idx="48">
                  <c:v>41828</c:v>
                </c:pt>
                <c:pt idx="49">
                  <c:v>41829</c:v>
                </c:pt>
                <c:pt idx="50">
                  <c:v>41834</c:v>
                </c:pt>
                <c:pt idx="51">
                  <c:v>41841</c:v>
                </c:pt>
                <c:pt idx="52">
                  <c:v>41845</c:v>
                </c:pt>
                <c:pt idx="53">
                  <c:v>41851</c:v>
                </c:pt>
                <c:pt idx="54">
                  <c:v>41879</c:v>
                </c:pt>
                <c:pt idx="55">
                  <c:v>41884</c:v>
                </c:pt>
                <c:pt idx="56">
                  <c:v>41886</c:v>
                </c:pt>
                <c:pt idx="57">
                  <c:v>41887</c:v>
                </c:pt>
                <c:pt idx="58">
                  <c:v>41890</c:v>
                </c:pt>
                <c:pt idx="59">
                  <c:v>41891</c:v>
                </c:pt>
                <c:pt idx="60">
                  <c:v>41892</c:v>
                </c:pt>
                <c:pt idx="61">
                  <c:v>41893</c:v>
                </c:pt>
                <c:pt idx="62">
                  <c:v>41894</c:v>
                </c:pt>
                <c:pt idx="63">
                  <c:v>41897</c:v>
                </c:pt>
                <c:pt idx="64">
                  <c:v>41898</c:v>
                </c:pt>
                <c:pt idx="65">
                  <c:v>41899</c:v>
                </c:pt>
                <c:pt idx="66">
                  <c:v>41900</c:v>
                </c:pt>
                <c:pt idx="67">
                  <c:v>41904</c:v>
                </c:pt>
                <c:pt idx="68">
                  <c:v>41905</c:v>
                </c:pt>
                <c:pt idx="69">
                  <c:v>41906</c:v>
                </c:pt>
                <c:pt idx="70">
                  <c:v>41907</c:v>
                </c:pt>
                <c:pt idx="71">
                  <c:v>41909</c:v>
                </c:pt>
                <c:pt idx="72">
                  <c:v>41911</c:v>
                </c:pt>
                <c:pt idx="73">
                  <c:v>41912</c:v>
                </c:pt>
                <c:pt idx="74">
                  <c:v>41913</c:v>
                </c:pt>
                <c:pt idx="75">
                  <c:v>41914</c:v>
                </c:pt>
                <c:pt idx="76">
                  <c:v>41916</c:v>
                </c:pt>
                <c:pt idx="77">
                  <c:v>41918</c:v>
                </c:pt>
                <c:pt idx="78">
                  <c:v>41920</c:v>
                </c:pt>
                <c:pt idx="79">
                  <c:v>41921</c:v>
                </c:pt>
                <c:pt idx="80">
                  <c:v>41926</c:v>
                </c:pt>
                <c:pt idx="81">
                  <c:v>41927</c:v>
                </c:pt>
                <c:pt idx="82">
                  <c:v>41928</c:v>
                </c:pt>
              </c:numCache>
            </c:numRef>
          </c:cat>
          <c:val>
            <c:numRef>
              <c:f>Migration_Elevation!$J$3:$J$85</c:f>
              <c:numCache>
                <c:formatCode>General</c:formatCode>
                <c:ptCount val="83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0</c:v>
                </c:pt>
                <c:pt idx="4">
                  <c:v>1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1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1</c:v>
                </c:pt>
                <c:pt idx="19">
                  <c:v>0</c:v>
                </c:pt>
                <c:pt idx="20">
                  <c:v>1</c:v>
                </c:pt>
                <c:pt idx="21">
                  <c:v>0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0</c:v>
                </c:pt>
                <c:pt idx="26">
                  <c:v>7</c:v>
                </c:pt>
                <c:pt idx="27">
                  <c:v>6</c:v>
                </c:pt>
                <c:pt idx="28">
                  <c:v>2</c:v>
                </c:pt>
                <c:pt idx="29">
                  <c:v>4</c:v>
                </c:pt>
                <c:pt idx="30">
                  <c:v>11</c:v>
                </c:pt>
                <c:pt idx="31">
                  <c:v>9</c:v>
                </c:pt>
                <c:pt idx="32">
                  <c:v>3</c:v>
                </c:pt>
                <c:pt idx="33">
                  <c:v>7</c:v>
                </c:pt>
                <c:pt idx="34">
                  <c:v>1</c:v>
                </c:pt>
                <c:pt idx="35">
                  <c:v>5</c:v>
                </c:pt>
                <c:pt idx="36">
                  <c:v>8</c:v>
                </c:pt>
                <c:pt idx="37">
                  <c:v>11</c:v>
                </c:pt>
                <c:pt idx="38">
                  <c:v>1</c:v>
                </c:pt>
                <c:pt idx="39">
                  <c:v>1</c:v>
                </c:pt>
                <c:pt idx="40">
                  <c:v>3</c:v>
                </c:pt>
                <c:pt idx="41">
                  <c:v>1</c:v>
                </c:pt>
                <c:pt idx="42">
                  <c:v>1</c:v>
                </c:pt>
                <c:pt idx="43">
                  <c:v>3</c:v>
                </c:pt>
                <c:pt idx="44">
                  <c:v>2</c:v>
                </c:pt>
                <c:pt idx="45">
                  <c:v>3</c:v>
                </c:pt>
                <c:pt idx="46">
                  <c:v>1</c:v>
                </c:pt>
                <c:pt idx="47">
                  <c:v>2</c:v>
                </c:pt>
                <c:pt idx="48">
                  <c:v>1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1</c:v>
                </c:pt>
                <c:pt idx="53">
                  <c:v>0</c:v>
                </c:pt>
                <c:pt idx="54">
                  <c:v>1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1</c:v>
                </c:pt>
                <c:pt idx="60">
                  <c:v>0</c:v>
                </c:pt>
                <c:pt idx="61">
                  <c:v>0</c:v>
                </c:pt>
                <c:pt idx="62">
                  <c:v>3</c:v>
                </c:pt>
                <c:pt idx="63">
                  <c:v>0</c:v>
                </c:pt>
                <c:pt idx="64">
                  <c:v>0</c:v>
                </c:pt>
                <c:pt idx="65">
                  <c:v>1</c:v>
                </c:pt>
                <c:pt idx="66">
                  <c:v>0</c:v>
                </c:pt>
                <c:pt idx="67">
                  <c:v>2</c:v>
                </c:pt>
                <c:pt idx="68">
                  <c:v>4</c:v>
                </c:pt>
                <c:pt idx="69">
                  <c:v>1</c:v>
                </c:pt>
                <c:pt idx="70">
                  <c:v>0</c:v>
                </c:pt>
                <c:pt idx="71">
                  <c:v>0</c:v>
                </c:pt>
                <c:pt idx="72">
                  <c:v>23</c:v>
                </c:pt>
                <c:pt idx="73">
                  <c:v>5</c:v>
                </c:pt>
                <c:pt idx="74">
                  <c:v>2</c:v>
                </c:pt>
                <c:pt idx="75">
                  <c:v>3</c:v>
                </c:pt>
                <c:pt idx="76">
                  <c:v>1</c:v>
                </c:pt>
                <c:pt idx="77">
                  <c:v>4</c:v>
                </c:pt>
                <c:pt idx="78">
                  <c:v>1</c:v>
                </c:pt>
                <c:pt idx="79">
                  <c:v>0</c:v>
                </c:pt>
                <c:pt idx="80">
                  <c:v>1</c:v>
                </c:pt>
                <c:pt idx="81">
                  <c:v>0</c:v>
                </c:pt>
                <c:pt idx="82">
                  <c:v>0</c:v>
                </c:pt>
              </c:numCache>
            </c:numRef>
          </c:val>
        </c:ser>
        <c:gapWidth val="0"/>
        <c:overlap val="63"/>
        <c:axId val="63040896"/>
        <c:axId val="64423040"/>
      </c:barChart>
      <c:lineChart>
        <c:grouping val="standard"/>
        <c:ser>
          <c:idx val="1"/>
          <c:order val="1"/>
          <c:tx>
            <c:v>Reservoir</c:v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val>
            <c:numRef>
              <c:f>Migration_Elevation!$M$2:$M$231</c:f>
              <c:numCache>
                <c:formatCode>General</c:formatCode>
                <c:ptCount val="230"/>
                <c:pt idx="0">
                  <c:v>788.20177083333351</c:v>
                </c:pt>
                <c:pt idx="1">
                  <c:v>789.35364583333296</c:v>
                </c:pt>
                <c:pt idx="2">
                  <c:v>791.26020833333291</c:v>
                </c:pt>
                <c:pt idx="3">
                  <c:v>792.5543750000005</c:v>
                </c:pt>
                <c:pt idx="4">
                  <c:v>792.49166666666792</c:v>
                </c:pt>
                <c:pt idx="5">
                  <c:v>792.9817708333336</c:v>
                </c:pt>
                <c:pt idx="6">
                  <c:v>794.29906249999976</c:v>
                </c:pt>
                <c:pt idx="7">
                  <c:v>794.76614583333298</c:v>
                </c:pt>
                <c:pt idx="8">
                  <c:v>795.0369791666684</c:v>
                </c:pt>
                <c:pt idx="9">
                  <c:v>799.78125</c:v>
                </c:pt>
                <c:pt idx="10">
                  <c:v>804.70552083333291</c:v>
                </c:pt>
                <c:pt idx="11">
                  <c:v>806.24177083333359</c:v>
                </c:pt>
                <c:pt idx="12">
                  <c:v>806.39854166666839</c:v>
                </c:pt>
                <c:pt idx="13">
                  <c:v>805.92510416666755</c:v>
                </c:pt>
                <c:pt idx="14">
                  <c:v>805.08447916666876</c:v>
                </c:pt>
                <c:pt idx="15">
                  <c:v>803.96624999999835</c:v>
                </c:pt>
                <c:pt idx="16">
                  <c:v>803.06156249999822</c:v>
                </c:pt>
                <c:pt idx="17">
                  <c:v>802.94489583333348</c:v>
                </c:pt>
                <c:pt idx="18">
                  <c:v>803.22666666666782</c:v>
                </c:pt>
                <c:pt idx="19">
                  <c:v>803.78624999999977</c:v>
                </c:pt>
                <c:pt idx="20">
                  <c:v>805.96312499999897</c:v>
                </c:pt>
                <c:pt idx="21">
                  <c:v>805.7814583333336</c:v>
                </c:pt>
                <c:pt idx="22">
                  <c:v>806.12812500000018</c:v>
                </c:pt>
                <c:pt idx="23">
                  <c:v>806.41822916666672</c:v>
                </c:pt>
                <c:pt idx="24">
                  <c:v>806.67354166666962</c:v>
                </c:pt>
                <c:pt idx="25">
                  <c:v>806.98843749999969</c:v>
                </c:pt>
                <c:pt idx="26">
                  <c:v>807.56739583333297</c:v>
                </c:pt>
                <c:pt idx="27">
                  <c:v>808.5487500000005</c:v>
                </c:pt>
                <c:pt idx="28">
                  <c:v>811.11520833333327</c:v>
                </c:pt>
                <c:pt idx="29">
                  <c:v>813.09208333333356</c:v>
                </c:pt>
                <c:pt idx="30">
                  <c:v>814.23395833333325</c:v>
                </c:pt>
                <c:pt idx="31">
                  <c:v>814.54416666666771</c:v>
                </c:pt>
                <c:pt idx="32">
                  <c:v>814.25510416666782</c:v>
                </c:pt>
                <c:pt idx="33">
                  <c:v>813.66312499999947</c:v>
                </c:pt>
                <c:pt idx="34">
                  <c:v>813.09583333333455</c:v>
                </c:pt>
                <c:pt idx="35">
                  <c:v>813.0376041666666</c:v>
                </c:pt>
                <c:pt idx="36">
                  <c:v>813.66645833333348</c:v>
                </c:pt>
                <c:pt idx="37">
                  <c:v>814.57645833333345</c:v>
                </c:pt>
                <c:pt idx="38">
                  <c:v>815.15416666666829</c:v>
                </c:pt>
                <c:pt idx="39">
                  <c:v>815.46687500000019</c:v>
                </c:pt>
                <c:pt idx="40">
                  <c:v>815.73916666666844</c:v>
                </c:pt>
                <c:pt idx="41">
                  <c:v>816.00406249999946</c:v>
                </c:pt>
                <c:pt idx="42">
                  <c:v>816.35729166666658</c:v>
                </c:pt>
                <c:pt idx="43">
                  <c:v>816.6470833333334</c:v>
                </c:pt>
                <c:pt idx="44">
                  <c:v>816.87250000000029</c:v>
                </c:pt>
                <c:pt idx="45">
                  <c:v>817.04812499999946</c:v>
                </c:pt>
                <c:pt idx="46">
                  <c:v>817.19010416666799</c:v>
                </c:pt>
                <c:pt idx="47">
                  <c:v>817.34937500000024</c:v>
                </c:pt>
                <c:pt idx="48">
                  <c:v>817.60072916666775</c:v>
                </c:pt>
                <c:pt idx="49">
                  <c:v>817.7665625000003</c:v>
                </c:pt>
                <c:pt idx="50">
                  <c:v>817.89864583333326</c:v>
                </c:pt>
                <c:pt idx="51">
                  <c:v>817.99947916666872</c:v>
                </c:pt>
                <c:pt idx="52">
                  <c:v>818.29479166666965</c:v>
                </c:pt>
                <c:pt idx="53">
                  <c:v>818.76906250000002</c:v>
                </c:pt>
                <c:pt idx="54">
                  <c:v>819.7491666666682</c:v>
                </c:pt>
                <c:pt idx="55">
                  <c:v>821.44177083333341</c:v>
                </c:pt>
                <c:pt idx="56">
                  <c:v>822.68385416666877</c:v>
                </c:pt>
                <c:pt idx="57">
                  <c:v>823.62927083333341</c:v>
                </c:pt>
                <c:pt idx="58">
                  <c:v>824.75395833333323</c:v>
                </c:pt>
                <c:pt idx="59">
                  <c:v>825.74072916666796</c:v>
                </c:pt>
                <c:pt idx="60">
                  <c:v>826.43249999999875</c:v>
                </c:pt>
                <c:pt idx="61">
                  <c:v>826.92677083333376</c:v>
                </c:pt>
                <c:pt idx="62">
                  <c:v>827.28749999999957</c:v>
                </c:pt>
                <c:pt idx="63">
                  <c:v>827.5616666666665</c:v>
                </c:pt>
                <c:pt idx="64">
                  <c:v>827.80937499999959</c:v>
                </c:pt>
                <c:pt idx="65">
                  <c:v>828.14708333333328</c:v>
                </c:pt>
                <c:pt idx="66">
                  <c:v>828.34624999999767</c:v>
                </c:pt>
                <c:pt idx="67">
                  <c:v>828.39614583333298</c:v>
                </c:pt>
                <c:pt idx="68">
                  <c:v>828.41770833333442</c:v>
                </c:pt>
                <c:pt idx="69">
                  <c:v>828.73906249999948</c:v>
                </c:pt>
                <c:pt idx="70">
                  <c:v>829.49010416666806</c:v>
                </c:pt>
                <c:pt idx="71">
                  <c:v>830.10593750000055</c:v>
                </c:pt>
                <c:pt idx="72">
                  <c:v>830.08656250000058</c:v>
                </c:pt>
                <c:pt idx="73">
                  <c:v>830.07083333333355</c:v>
                </c:pt>
                <c:pt idx="74">
                  <c:v>830.05697916666782</c:v>
                </c:pt>
                <c:pt idx="75">
                  <c:v>830.00760416666662</c:v>
                </c:pt>
                <c:pt idx="76">
                  <c:v>829.91979166666863</c:v>
                </c:pt>
                <c:pt idx="77">
                  <c:v>829.84593750000022</c:v>
                </c:pt>
                <c:pt idx="78">
                  <c:v>829.8603125000003</c:v>
                </c:pt>
                <c:pt idx="79">
                  <c:v>829.87937499999953</c:v>
                </c:pt>
                <c:pt idx="80">
                  <c:v>829.90166666666755</c:v>
                </c:pt>
                <c:pt idx="81">
                  <c:v>829.86666666666758</c:v>
                </c:pt>
                <c:pt idx="82">
                  <c:v>829.84041666666553</c:v>
                </c:pt>
                <c:pt idx="83">
                  <c:v>829.8325000000001</c:v>
                </c:pt>
                <c:pt idx="84">
                  <c:v>829.79708333333451</c:v>
                </c:pt>
                <c:pt idx="85">
                  <c:v>829.73427083333343</c:v>
                </c:pt>
                <c:pt idx="86">
                  <c:v>829.6629166666678</c:v>
                </c:pt>
                <c:pt idx="87">
                  <c:v>829.62927083333273</c:v>
                </c:pt>
                <c:pt idx="88">
                  <c:v>829.64968749999946</c:v>
                </c:pt>
                <c:pt idx="89">
                  <c:v>829.7040624999994</c:v>
                </c:pt>
                <c:pt idx="90">
                  <c:v>829.70124999999939</c:v>
                </c:pt>
                <c:pt idx="91">
                  <c:v>829.67718750000051</c:v>
                </c:pt>
                <c:pt idx="92">
                  <c:v>829.63968749999799</c:v>
                </c:pt>
                <c:pt idx="93">
                  <c:v>829.59145833333309</c:v>
                </c:pt>
                <c:pt idx="94">
                  <c:v>829.53229166666563</c:v>
                </c:pt>
                <c:pt idx="95">
                  <c:v>829.46562499999732</c:v>
                </c:pt>
                <c:pt idx="96">
                  <c:v>829.36239583333247</c:v>
                </c:pt>
                <c:pt idx="97">
                  <c:v>829.08208333333323</c:v>
                </c:pt>
                <c:pt idx="98">
                  <c:v>828.75864583333396</c:v>
                </c:pt>
                <c:pt idx="99">
                  <c:v>828.43239583333298</c:v>
                </c:pt>
                <c:pt idx="100">
                  <c:v>828.10239583333316</c:v>
                </c:pt>
                <c:pt idx="101">
                  <c:v>827.76437500000054</c:v>
                </c:pt>
                <c:pt idx="102">
                  <c:v>827.41906249999818</c:v>
                </c:pt>
                <c:pt idx="103">
                  <c:v>827.0736458333331</c:v>
                </c:pt>
                <c:pt idx="104">
                  <c:v>826.79385416666889</c:v>
                </c:pt>
                <c:pt idx="105">
                  <c:v>826.68468749999943</c:v>
                </c:pt>
                <c:pt idx="106">
                  <c:v>826.60010416666773</c:v>
                </c:pt>
                <c:pt idx="107">
                  <c:v>826.51000000000056</c:v>
                </c:pt>
                <c:pt idx="108">
                  <c:v>826.46749999999906</c:v>
                </c:pt>
                <c:pt idx="109">
                  <c:v>826.41343750000055</c:v>
                </c:pt>
                <c:pt idx="110">
                  <c:v>826.32156250000037</c:v>
                </c:pt>
                <c:pt idx="111">
                  <c:v>825.96593750000102</c:v>
                </c:pt>
                <c:pt idx="112">
                  <c:v>825.89656250000019</c:v>
                </c:pt>
                <c:pt idx="113">
                  <c:v>825.77041666666935</c:v>
                </c:pt>
                <c:pt idx="114">
                  <c:v>825.63989583333341</c:v>
                </c:pt>
                <c:pt idx="115">
                  <c:v>825.50354166666864</c:v>
                </c:pt>
                <c:pt idx="116">
                  <c:v>825.37406249999947</c:v>
                </c:pt>
                <c:pt idx="117">
                  <c:v>825.33302083333308</c:v>
                </c:pt>
                <c:pt idx="118">
                  <c:v>825.29000000000053</c:v>
                </c:pt>
                <c:pt idx="119">
                  <c:v>825.25395833333323</c:v>
                </c:pt>
                <c:pt idx="120">
                  <c:v>825.19156249999799</c:v>
                </c:pt>
                <c:pt idx="121">
                  <c:v>825.09822916666712</c:v>
                </c:pt>
                <c:pt idx="122">
                  <c:v>824.98885416666826</c:v>
                </c:pt>
                <c:pt idx="123">
                  <c:v>824.86072916666683</c:v>
                </c:pt>
                <c:pt idx="124">
                  <c:v>824.72489583333345</c:v>
                </c:pt>
                <c:pt idx="125">
                  <c:v>824.58614583333326</c:v>
                </c:pt>
                <c:pt idx="126">
                  <c:v>822.09697916666835</c:v>
                </c:pt>
                <c:pt idx="127">
                  <c:v>824.2794791666696</c:v>
                </c:pt>
                <c:pt idx="128">
                  <c:v>824.11947916666861</c:v>
                </c:pt>
                <c:pt idx="129">
                  <c:v>823.95927083333299</c:v>
                </c:pt>
                <c:pt idx="130">
                  <c:v>823.7934375000026</c:v>
                </c:pt>
                <c:pt idx="131">
                  <c:v>823.61989583333309</c:v>
                </c:pt>
                <c:pt idx="132">
                  <c:v>823.44500000000039</c:v>
                </c:pt>
                <c:pt idx="133">
                  <c:v>823.27072916666862</c:v>
                </c:pt>
                <c:pt idx="134">
                  <c:v>823.09104166666873</c:v>
                </c:pt>
                <c:pt idx="135">
                  <c:v>822.90989583333339</c:v>
                </c:pt>
                <c:pt idx="136">
                  <c:v>822.72499999999991</c:v>
                </c:pt>
                <c:pt idx="137">
                  <c:v>822.53822916666752</c:v>
                </c:pt>
                <c:pt idx="138">
                  <c:v>822.34083333333319</c:v>
                </c:pt>
                <c:pt idx="139">
                  <c:v>822.13947916666825</c:v>
                </c:pt>
                <c:pt idx="140">
                  <c:v>821.93635416666791</c:v>
                </c:pt>
                <c:pt idx="141">
                  <c:v>821.73468749999938</c:v>
                </c:pt>
                <c:pt idx="142">
                  <c:v>821.5353125000006</c:v>
                </c:pt>
                <c:pt idx="143">
                  <c:v>821.34385416666782</c:v>
                </c:pt>
                <c:pt idx="144">
                  <c:v>821.16604166666855</c:v>
                </c:pt>
                <c:pt idx="145">
                  <c:v>821.02385416666868</c:v>
                </c:pt>
                <c:pt idx="146">
                  <c:v>820.84447916666784</c:v>
                </c:pt>
                <c:pt idx="147">
                  <c:v>820.64458333333334</c:v>
                </c:pt>
                <c:pt idx="148">
                  <c:v>820.44312499999899</c:v>
                </c:pt>
                <c:pt idx="149">
                  <c:v>820.24177083333325</c:v>
                </c:pt>
                <c:pt idx="150">
                  <c:v>820.03708333333338</c:v>
                </c:pt>
                <c:pt idx="151">
                  <c:v>819.82635416666665</c:v>
                </c:pt>
                <c:pt idx="152">
                  <c:v>819.61395833333302</c:v>
                </c:pt>
                <c:pt idx="153">
                  <c:v>819.39749999999947</c:v>
                </c:pt>
                <c:pt idx="154">
                  <c:v>819.17927083333404</c:v>
                </c:pt>
                <c:pt idx="155">
                  <c:v>818.95927083333299</c:v>
                </c:pt>
                <c:pt idx="156">
                  <c:v>818.73916666666798</c:v>
                </c:pt>
                <c:pt idx="157">
                  <c:v>818.51354166666863</c:v>
                </c:pt>
                <c:pt idx="158">
                  <c:v>818.28520833333357</c:v>
                </c:pt>
                <c:pt idx="159">
                  <c:v>818.05447916666833</c:v>
                </c:pt>
                <c:pt idx="160">
                  <c:v>817.81916666666655</c:v>
                </c:pt>
                <c:pt idx="161">
                  <c:v>817.58218749999946</c:v>
                </c:pt>
                <c:pt idx="162">
                  <c:v>817.35197916666755</c:v>
                </c:pt>
                <c:pt idx="163">
                  <c:v>817.12656249999816</c:v>
                </c:pt>
                <c:pt idx="164">
                  <c:v>816.9079166666678</c:v>
                </c:pt>
                <c:pt idx="165">
                  <c:v>816.68520833333343</c:v>
                </c:pt>
                <c:pt idx="166">
                  <c:v>816.46656249999819</c:v>
                </c:pt>
                <c:pt idx="167">
                  <c:v>813.98895833333358</c:v>
                </c:pt>
                <c:pt idx="168">
                  <c:v>816.01343749999944</c:v>
                </c:pt>
                <c:pt idx="169">
                  <c:v>815.78114583333343</c:v>
                </c:pt>
                <c:pt idx="170">
                  <c:v>815.54770833333339</c:v>
                </c:pt>
                <c:pt idx="171">
                  <c:v>815.31177083333341</c:v>
                </c:pt>
                <c:pt idx="172">
                  <c:v>815.07291666666822</c:v>
                </c:pt>
                <c:pt idx="173">
                  <c:v>814.83281250000027</c:v>
                </c:pt>
                <c:pt idx="174">
                  <c:v>814.58645833333333</c:v>
                </c:pt>
                <c:pt idx="175">
                  <c:v>814.33999999999946</c:v>
                </c:pt>
                <c:pt idx="176">
                  <c:v>814.09312499999999</c:v>
                </c:pt>
                <c:pt idx="177">
                  <c:v>813.84270833333346</c:v>
                </c:pt>
                <c:pt idx="178">
                  <c:v>813.5925000000002</c:v>
                </c:pt>
                <c:pt idx="179">
                  <c:v>813.34468750000008</c:v>
                </c:pt>
                <c:pt idx="180">
                  <c:v>813.09770833333312</c:v>
                </c:pt>
                <c:pt idx="181">
                  <c:v>812.84781249999844</c:v>
                </c:pt>
                <c:pt idx="182">
                  <c:v>812.6068749999996</c:v>
                </c:pt>
                <c:pt idx="183">
                  <c:v>812.38791666666771</c:v>
                </c:pt>
                <c:pt idx="184">
                  <c:v>812.14666666666665</c:v>
                </c:pt>
                <c:pt idx="185">
                  <c:v>811.89854166666862</c:v>
                </c:pt>
                <c:pt idx="186">
                  <c:v>811.54635416666792</c:v>
                </c:pt>
                <c:pt idx="187">
                  <c:v>810.79614583333307</c:v>
                </c:pt>
                <c:pt idx="188">
                  <c:v>809.99208333333388</c:v>
                </c:pt>
                <c:pt idx="189">
                  <c:v>809.1727083333335</c:v>
                </c:pt>
                <c:pt idx="190">
                  <c:v>808.3681249999986</c:v>
                </c:pt>
                <c:pt idx="191">
                  <c:v>807.54885416666787</c:v>
                </c:pt>
                <c:pt idx="192">
                  <c:v>806.72187500000052</c:v>
                </c:pt>
                <c:pt idx="193">
                  <c:v>805.88916666666819</c:v>
                </c:pt>
                <c:pt idx="194">
                  <c:v>805.04583333333323</c:v>
                </c:pt>
                <c:pt idx="195">
                  <c:v>804.19895833333351</c:v>
                </c:pt>
                <c:pt idx="196">
                  <c:v>803.34593749999863</c:v>
                </c:pt>
                <c:pt idx="197">
                  <c:v>802.48604166666826</c:v>
                </c:pt>
                <c:pt idx="198">
                  <c:v>801.61875000000055</c:v>
                </c:pt>
                <c:pt idx="199">
                  <c:v>800.74937500000055</c:v>
                </c:pt>
                <c:pt idx="200">
                  <c:v>799.87854166666864</c:v>
                </c:pt>
                <c:pt idx="201">
                  <c:v>799.00124999999946</c:v>
                </c:pt>
                <c:pt idx="202">
                  <c:v>798.11531249999939</c:v>
                </c:pt>
                <c:pt idx="203">
                  <c:v>797.22500000000059</c:v>
                </c:pt>
                <c:pt idx="204">
                  <c:v>796.3263541666679</c:v>
                </c:pt>
                <c:pt idx="205">
                  <c:v>795.41854166666872</c:v>
                </c:pt>
                <c:pt idx="206">
                  <c:v>794.50500000000022</c:v>
                </c:pt>
                <c:pt idx="207">
                  <c:v>793.7282291666678</c:v>
                </c:pt>
                <c:pt idx="208">
                  <c:v>792.97312499999998</c:v>
                </c:pt>
                <c:pt idx="209">
                  <c:v>792.13114583333299</c:v>
                </c:pt>
                <c:pt idx="210">
                  <c:v>791.23156250000011</c:v>
                </c:pt>
                <c:pt idx="211">
                  <c:v>790.30916666666769</c:v>
                </c:pt>
                <c:pt idx="212">
                  <c:v>789.3613541666665</c:v>
                </c:pt>
                <c:pt idx="213">
                  <c:v>788.24083333333351</c:v>
                </c:pt>
                <c:pt idx="214">
                  <c:v>787.05864583333346</c:v>
                </c:pt>
                <c:pt idx="215">
                  <c:v>785.84260416666677</c:v>
                </c:pt>
                <c:pt idx="216">
                  <c:v>784.59583333333353</c:v>
                </c:pt>
                <c:pt idx="217">
                  <c:v>783.32739583333296</c:v>
                </c:pt>
                <c:pt idx="218">
                  <c:v>782.03958333333333</c:v>
                </c:pt>
                <c:pt idx="219">
                  <c:v>780.73197916666811</c:v>
                </c:pt>
                <c:pt idx="220">
                  <c:v>779.40687500000001</c:v>
                </c:pt>
                <c:pt idx="221">
                  <c:v>778.06177083333307</c:v>
                </c:pt>
                <c:pt idx="222">
                  <c:v>776.69416666666837</c:v>
                </c:pt>
                <c:pt idx="223">
                  <c:v>775.30760416666658</c:v>
                </c:pt>
                <c:pt idx="224">
                  <c:v>773.91260416666671</c:v>
                </c:pt>
                <c:pt idx="225">
                  <c:v>772.50281249999875</c:v>
                </c:pt>
                <c:pt idx="226">
                  <c:v>771.07218749999947</c:v>
                </c:pt>
                <c:pt idx="227">
                  <c:v>769.66635416666782</c:v>
                </c:pt>
                <c:pt idx="228">
                  <c:v>768.26864583333327</c:v>
                </c:pt>
                <c:pt idx="229">
                  <c:v>766.8735483870978</c:v>
                </c:pt>
              </c:numCache>
            </c:numRef>
          </c:val>
        </c:ser>
        <c:marker val="1"/>
        <c:axId val="64443520"/>
        <c:axId val="64424960"/>
      </c:lineChart>
      <c:dateAx>
        <c:axId val="63040896"/>
        <c:scaling>
          <c:orientation val="minMax"/>
          <c:max val="41928"/>
        </c:scaling>
        <c:axPos val="b"/>
        <c:numFmt formatCode="[$-409]d\-mmm;@" sourceLinked="1"/>
        <c:tickLblPos val="nextTo"/>
        <c:txPr>
          <a:bodyPr rot="-2640000"/>
          <a:lstStyle/>
          <a:p>
            <a:pPr>
              <a:defRPr/>
            </a:pPr>
            <a:endParaRPr lang="en-US"/>
          </a:p>
        </c:txPr>
        <c:crossAx val="64423040"/>
        <c:crosses val="autoZero"/>
        <c:auto val="1"/>
        <c:lblOffset val="100"/>
        <c:majorUnit val="14"/>
        <c:majorTimeUnit val="days"/>
      </c:dateAx>
      <c:valAx>
        <c:axId val="64423040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No. of Fish</a:t>
                </a:r>
              </a:p>
            </c:rich>
          </c:tx>
          <c:layout/>
        </c:title>
        <c:numFmt formatCode="General" sourceLinked="1"/>
        <c:tickLblPos val="nextTo"/>
        <c:crossAx val="63040896"/>
        <c:crosses val="autoZero"/>
        <c:crossBetween val="between"/>
      </c:valAx>
      <c:valAx>
        <c:axId val="64424960"/>
        <c:scaling>
          <c:orientation val="minMax"/>
        </c:scaling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Reservoir Elevation (feet)</a:t>
                </a:r>
              </a:p>
            </c:rich>
          </c:tx>
          <c:layout/>
        </c:title>
        <c:numFmt formatCode="General" sourceLinked="1"/>
        <c:tickLblPos val="nextTo"/>
        <c:crossAx val="64443520"/>
        <c:crosses val="max"/>
        <c:crossBetween val="between"/>
      </c:valAx>
      <c:catAx>
        <c:axId val="64443520"/>
        <c:scaling>
          <c:orientation val="minMax"/>
        </c:scaling>
        <c:delete val="1"/>
        <c:axPos val="b"/>
        <c:tickLblPos val="none"/>
        <c:crossAx val="64424960"/>
        <c:crosses val="autoZero"/>
        <c:auto val="1"/>
        <c:lblAlgn val="ctr"/>
        <c:lblOffset val="100"/>
      </c:catAx>
    </c:plotArea>
    <c:plotVisOnly val="1"/>
    <c:dispBlanksAs val="gap"/>
  </c:chart>
  <c:spPr>
    <a:solidFill>
      <a:schemeClr val="accent3">
        <a:lumMod val="95000"/>
      </a:schemeClr>
    </a:solidFill>
    <a:ln>
      <a:solidFill>
        <a:schemeClr val="tx1"/>
      </a:solidFill>
    </a:ln>
  </c:sp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lineChart>
        <c:grouping val="standard"/>
        <c:ser>
          <c:idx val="2"/>
          <c:order val="0"/>
          <c:tx>
            <c:strRef>
              <c:f>'Res_El. 2010-15'!$D$1</c:f>
              <c:strCache>
                <c:ptCount val="1"/>
                <c:pt idx="0">
                  <c:v>2012-13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ymbol val="none"/>
          </c:marker>
          <c:cat>
            <c:numRef>
              <c:f>'Res_El. 2010-15'!$A$2:$A$93</c:f>
              <c:numCache>
                <c:formatCode>[$-409]d\-mmm;@</c:formatCode>
                <c:ptCount val="92"/>
                <c:pt idx="0">
                  <c:v>40483</c:v>
                </c:pt>
                <c:pt idx="1">
                  <c:v>40484</c:v>
                </c:pt>
                <c:pt idx="2">
                  <c:v>40485</c:v>
                </c:pt>
                <c:pt idx="3">
                  <c:v>40486</c:v>
                </c:pt>
                <c:pt idx="4">
                  <c:v>40487</c:v>
                </c:pt>
                <c:pt idx="5">
                  <c:v>40488</c:v>
                </c:pt>
                <c:pt idx="6">
                  <c:v>40489</c:v>
                </c:pt>
                <c:pt idx="7">
                  <c:v>40490</c:v>
                </c:pt>
                <c:pt idx="8">
                  <c:v>40491</c:v>
                </c:pt>
                <c:pt idx="9">
                  <c:v>40492</c:v>
                </c:pt>
                <c:pt idx="10">
                  <c:v>40493</c:v>
                </c:pt>
                <c:pt idx="11">
                  <c:v>40494</c:v>
                </c:pt>
                <c:pt idx="12">
                  <c:v>40495</c:v>
                </c:pt>
                <c:pt idx="13">
                  <c:v>40496</c:v>
                </c:pt>
                <c:pt idx="14">
                  <c:v>40497</c:v>
                </c:pt>
                <c:pt idx="15">
                  <c:v>40498</c:v>
                </c:pt>
                <c:pt idx="16">
                  <c:v>40499</c:v>
                </c:pt>
                <c:pt idx="17">
                  <c:v>40500</c:v>
                </c:pt>
                <c:pt idx="18">
                  <c:v>40501</c:v>
                </c:pt>
                <c:pt idx="19">
                  <c:v>40502</c:v>
                </c:pt>
                <c:pt idx="20">
                  <c:v>40503</c:v>
                </c:pt>
                <c:pt idx="21">
                  <c:v>40504</c:v>
                </c:pt>
                <c:pt idx="22">
                  <c:v>40505</c:v>
                </c:pt>
                <c:pt idx="23">
                  <c:v>40506</c:v>
                </c:pt>
                <c:pt idx="24">
                  <c:v>40507</c:v>
                </c:pt>
                <c:pt idx="25">
                  <c:v>40508</c:v>
                </c:pt>
                <c:pt idx="26">
                  <c:v>40509</c:v>
                </c:pt>
                <c:pt idx="27">
                  <c:v>40510</c:v>
                </c:pt>
                <c:pt idx="28">
                  <c:v>40511</c:v>
                </c:pt>
                <c:pt idx="29">
                  <c:v>40512</c:v>
                </c:pt>
                <c:pt idx="30">
                  <c:v>40513</c:v>
                </c:pt>
                <c:pt idx="31">
                  <c:v>40514</c:v>
                </c:pt>
                <c:pt idx="32">
                  <c:v>40515</c:v>
                </c:pt>
                <c:pt idx="33">
                  <c:v>40516</c:v>
                </c:pt>
                <c:pt idx="34">
                  <c:v>40517</c:v>
                </c:pt>
                <c:pt idx="35">
                  <c:v>40518</c:v>
                </c:pt>
                <c:pt idx="36">
                  <c:v>40519</c:v>
                </c:pt>
                <c:pt idx="37">
                  <c:v>40520</c:v>
                </c:pt>
                <c:pt idx="38">
                  <c:v>40521</c:v>
                </c:pt>
                <c:pt idx="39">
                  <c:v>40522</c:v>
                </c:pt>
                <c:pt idx="40">
                  <c:v>40523</c:v>
                </c:pt>
                <c:pt idx="41">
                  <c:v>40524</c:v>
                </c:pt>
                <c:pt idx="42">
                  <c:v>40525</c:v>
                </c:pt>
                <c:pt idx="43">
                  <c:v>40526</c:v>
                </c:pt>
                <c:pt idx="44">
                  <c:v>40527</c:v>
                </c:pt>
                <c:pt idx="45">
                  <c:v>40528</c:v>
                </c:pt>
                <c:pt idx="46">
                  <c:v>40529</c:v>
                </c:pt>
                <c:pt idx="47">
                  <c:v>40530</c:v>
                </c:pt>
                <c:pt idx="48">
                  <c:v>40531</c:v>
                </c:pt>
                <c:pt idx="49">
                  <c:v>40532</c:v>
                </c:pt>
                <c:pt idx="50">
                  <c:v>40533</c:v>
                </c:pt>
                <c:pt idx="51">
                  <c:v>40534</c:v>
                </c:pt>
                <c:pt idx="52">
                  <c:v>40535</c:v>
                </c:pt>
                <c:pt idx="53">
                  <c:v>40536</c:v>
                </c:pt>
                <c:pt idx="54">
                  <c:v>40537</c:v>
                </c:pt>
                <c:pt idx="55">
                  <c:v>40538</c:v>
                </c:pt>
                <c:pt idx="56">
                  <c:v>40539</c:v>
                </c:pt>
                <c:pt idx="57">
                  <c:v>40540</c:v>
                </c:pt>
                <c:pt idx="58">
                  <c:v>40541</c:v>
                </c:pt>
                <c:pt idx="59">
                  <c:v>40542</c:v>
                </c:pt>
                <c:pt idx="60">
                  <c:v>40543</c:v>
                </c:pt>
                <c:pt idx="61">
                  <c:v>40544</c:v>
                </c:pt>
                <c:pt idx="62">
                  <c:v>40545</c:v>
                </c:pt>
                <c:pt idx="63">
                  <c:v>40546</c:v>
                </c:pt>
                <c:pt idx="64">
                  <c:v>40547</c:v>
                </c:pt>
                <c:pt idx="65">
                  <c:v>40548</c:v>
                </c:pt>
                <c:pt idx="66">
                  <c:v>40549</c:v>
                </c:pt>
                <c:pt idx="67">
                  <c:v>40550</c:v>
                </c:pt>
                <c:pt idx="68">
                  <c:v>40551</c:v>
                </c:pt>
                <c:pt idx="69">
                  <c:v>40552</c:v>
                </c:pt>
                <c:pt idx="70">
                  <c:v>40553</c:v>
                </c:pt>
                <c:pt idx="71">
                  <c:v>40554</c:v>
                </c:pt>
                <c:pt idx="72">
                  <c:v>40555</c:v>
                </c:pt>
                <c:pt idx="73">
                  <c:v>40556</c:v>
                </c:pt>
                <c:pt idx="74">
                  <c:v>40557</c:v>
                </c:pt>
                <c:pt idx="75">
                  <c:v>40558</c:v>
                </c:pt>
                <c:pt idx="76">
                  <c:v>40559</c:v>
                </c:pt>
                <c:pt idx="77">
                  <c:v>40560</c:v>
                </c:pt>
                <c:pt idx="78">
                  <c:v>40561</c:v>
                </c:pt>
                <c:pt idx="79">
                  <c:v>40562</c:v>
                </c:pt>
                <c:pt idx="80">
                  <c:v>40563</c:v>
                </c:pt>
                <c:pt idx="81">
                  <c:v>40564</c:v>
                </c:pt>
                <c:pt idx="82">
                  <c:v>40565</c:v>
                </c:pt>
                <c:pt idx="83">
                  <c:v>40566</c:v>
                </c:pt>
                <c:pt idx="84">
                  <c:v>40567</c:v>
                </c:pt>
                <c:pt idx="85">
                  <c:v>40568</c:v>
                </c:pt>
                <c:pt idx="86">
                  <c:v>40569</c:v>
                </c:pt>
                <c:pt idx="87">
                  <c:v>40570</c:v>
                </c:pt>
                <c:pt idx="88">
                  <c:v>40571</c:v>
                </c:pt>
                <c:pt idx="89">
                  <c:v>40572</c:v>
                </c:pt>
                <c:pt idx="90">
                  <c:v>40573</c:v>
                </c:pt>
                <c:pt idx="91">
                  <c:v>40574</c:v>
                </c:pt>
              </c:numCache>
            </c:numRef>
          </c:cat>
          <c:val>
            <c:numRef>
              <c:f>'Res_El. 2010-15'!$D$2:$D$93</c:f>
              <c:numCache>
                <c:formatCode>General</c:formatCode>
                <c:ptCount val="92"/>
                <c:pt idx="0">
                  <c:v>761.25</c:v>
                </c:pt>
                <c:pt idx="1">
                  <c:v>757.97</c:v>
                </c:pt>
                <c:pt idx="2">
                  <c:v>754.92</c:v>
                </c:pt>
                <c:pt idx="3">
                  <c:v>752.26</c:v>
                </c:pt>
                <c:pt idx="4">
                  <c:v>749.15</c:v>
                </c:pt>
                <c:pt idx="5">
                  <c:v>746.72</c:v>
                </c:pt>
                <c:pt idx="6">
                  <c:v>744.06</c:v>
                </c:pt>
                <c:pt idx="7">
                  <c:v>741.9</c:v>
                </c:pt>
                <c:pt idx="8">
                  <c:v>737.99</c:v>
                </c:pt>
                <c:pt idx="9">
                  <c:v>735.24</c:v>
                </c:pt>
                <c:pt idx="10">
                  <c:v>732.349999999999</c:v>
                </c:pt>
                <c:pt idx="11">
                  <c:v>730.54</c:v>
                </c:pt>
                <c:pt idx="12">
                  <c:v>729.99</c:v>
                </c:pt>
                <c:pt idx="13">
                  <c:v>729.23</c:v>
                </c:pt>
                <c:pt idx="14">
                  <c:v>729.17000000000053</c:v>
                </c:pt>
                <c:pt idx="15">
                  <c:v>727.99</c:v>
                </c:pt>
                <c:pt idx="16">
                  <c:v>727.94999999999948</c:v>
                </c:pt>
                <c:pt idx="17">
                  <c:v>727.99</c:v>
                </c:pt>
                <c:pt idx="18">
                  <c:v>727.99</c:v>
                </c:pt>
                <c:pt idx="19">
                  <c:v>730.83999999999946</c:v>
                </c:pt>
                <c:pt idx="20">
                  <c:v>757.74</c:v>
                </c:pt>
                <c:pt idx="21">
                  <c:v>759.83999999999946</c:v>
                </c:pt>
                <c:pt idx="22">
                  <c:v>757.22</c:v>
                </c:pt>
                <c:pt idx="23">
                  <c:v>751.97</c:v>
                </c:pt>
                <c:pt idx="24">
                  <c:v>749.67000000000053</c:v>
                </c:pt>
                <c:pt idx="25">
                  <c:v>746.98</c:v>
                </c:pt>
                <c:pt idx="26">
                  <c:v>744.26</c:v>
                </c:pt>
                <c:pt idx="27">
                  <c:v>730.38</c:v>
                </c:pt>
                <c:pt idx="28">
                  <c:v>715.91</c:v>
                </c:pt>
                <c:pt idx="29">
                  <c:v>702.92</c:v>
                </c:pt>
                <c:pt idx="30">
                  <c:v>701.83999999999946</c:v>
                </c:pt>
                <c:pt idx="31">
                  <c:v>701.21</c:v>
                </c:pt>
                <c:pt idx="32">
                  <c:v>724.9</c:v>
                </c:pt>
                <c:pt idx="33">
                  <c:v>728.18000000000052</c:v>
                </c:pt>
                <c:pt idx="34">
                  <c:v>735.85999999999899</c:v>
                </c:pt>
                <c:pt idx="35">
                  <c:v>743.5</c:v>
                </c:pt>
                <c:pt idx="36">
                  <c:v>740.09</c:v>
                </c:pt>
                <c:pt idx="37">
                  <c:v>734.48</c:v>
                </c:pt>
                <c:pt idx="38">
                  <c:v>729.32999999999947</c:v>
                </c:pt>
                <c:pt idx="39">
                  <c:v>718.57</c:v>
                </c:pt>
                <c:pt idx="40">
                  <c:v>704.81999999999948</c:v>
                </c:pt>
                <c:pt idx="41">
                  <c:v>695.24</c:v>
                </c:pt>
                <c:pt idx="42">
                  <c:v>684.51</c:v>
                </c:pt>
                <c:pt idx="43">
                  <c:v>687.04</c:v>
                </c:pt>
                <c:pt idx="44">
                  <c:v>687.33999999999946</c:v>
                </c:pt>
                <c:pt idx="45">
                  <c:v>687.04</c:v>
                </c:pt>
                <c:pt idx="46">
                  <c:v>687.37</c:v>
                </c:pt>
                <c:pt idx="47">
                  <c:v>687.37</c:v>
                </c:pt>
                <c:pt idx="48">
                  <c:v>687.37</c:v>
                </c:pt>
                <c:pt idx="49">
                  <c:v>687.37</c:v>
                </c:pt>
                <c:pt idx="50">
                  <c:v>702</c:v>
                </c:pt>
                <c:pt idx="51">
                  <c:v>707.19</c:v>
                </c:pt>
                <c:pt idx="52">
                  <c:v>714.76</c:v>
                </c:pt>
                <c:pt idx="53">
                  <c:v>717.81</c:v>
                </c:pt>
                <c:pt idx="54">
                  <c:v>719.81999999999948</c:v>
                </c:pt>
                <c:pt idx="55">
                  <c:v>722.7</c:v>
                </c:pt>
                <c:pt idx="56">
                  <c:v>728.41</c:v>
                </c:pt>
                <c:pt idx="57">
                  <c:v>729.04</c:v>
                </c:pt>
                <c:pt idx="58">
                  <c:v>728.31</c:v>
                </c:pt>
                <c:pt idx="59">
                  <c:v>727.99</c:v>
                </c:pt>
                <c:pt idx="60">
                  <c:v>727.66</c:v>
                </c:pt>
                <c:pt idx="61">
                  <c:v>728.08</c:v>
                </c:pt>
                <c:pt idx="62">
                  <c:v>728.15</c:v>
                </c:pt>
                <c:pt idx="63">
                  <c:v>728.18000000000052</c:v>
                </c:pt>
                <c:pt idx="64">
                  <c:v>728.22</c:v>
                </c:pt>
                <c:pt idx="65">
                  <c:v>728.31</c:v>
                </c:pt>
                <c:pt idx="66">
                  <c:v>728.38</c:v>
                </c:pt>
                <c:pt idx="67">
                  <c:v>728.43999999999949</c:v>
                </c:pt>
                <c:pt idx="68">
                  <c:v>728.67000000000053</c:v>
                </c:pt>
                <c:pt idx="69">
                  <c:v>729.63</c:v>
                </c:pt>
                <c:pt idx="70">
                  <c:v>729.94999999999948</c:v>
                </c:pt>
                <c:pt idx="71">
                  <c:v>728.64</c:v>
                </c:pt>
                <c:pt idx="72">
                  <c:v>726.87</c:v>
                </c:pt>
                <c:pt idx="73">
                  <c:v>725.69</c:v>
                </c:pt>
                <c:pt idx="74">
                  <c:v>723.98</c:v>
                </c:pt>
                <c:pt idx="75">
                  <c:v>724.25</c:v>
                </c:pt>
                <c:pt idx="76">
                  <c:v>720.37</c:v>
                </c:pt>
                <c:pt idx="77">
                  <c:v>716.67000000000053</c:v>
                </c:pt>
                <c:pt idx="78">
                  <c:v>714.7</c:v>
                </c:pt>
                <c:pt idx="79">
                  <c:v>711.78000000000054</c:v>
                </c:pt>
                <c:pt idx="80">
                  <c:v>709.55</c:v>
                </c:pt>
                <c:pt idx="81">
                  <c:v>706.89</c:v>
                </c:pt>
                <c:pt idx="82">
                  <c:v>702.56</c:v>
                </c:pt>
                <c:pt idx="83">
                  <c:v>696.69</c:v>
                </c:pt>
                <c:pt idx="84">
                  <c:v>700</c:v>
                </c:pt>
                <c:pt idx="85">
                  <c:v>701.83999999999946</c:v>
                </c:pt>
                <c:pt idx="86">
                  <c:v>706.2</c:v>
                </c:pt>
                <c:pt idx="87">
                  <c:v>718.04</c:v>
                </c:pt>
                <c:pt idx="88">
                  <c:v>721.56</c:v>
                </c:pt>
                <c:pt idx="89">
                  <c:v>728.41</c:v>
                </c:pt>
                <c:pt idx="90">
                  <c:v>736.42</c:v>
                </c:pt>
                <c:pt idx="91">
                  <c:v>742.44999999999948</c:v>
                </c:pt>
              </c:numCache>
            </c:numRef>
          </c:val>
        </c:ser>
        <c:ser>
          <c:idx val="1"/>
          <c:order val="1"/>
          <c:tx>
            <c:strRef>
              <c:f>'Res_El. 2010-15'!$E$1</c:f>
              <c:strCache>
                <c:ptCount val="1"/>
                <c:pt idx="0">
                  <c:v>2013-14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cat>
            <c:numRef>
              <c:f>'Res_El. 2010-15'!$A$2:$A$93</c:f>
              <c:numCache>
                <c:formatCode>[$-409]d\-mmm;@</c:formatCode>
                <c:ptCount val="92"/>
                <c:pt idx="0">
                  <c:v>40483</c:v>
                </c:pt>
                <c:pt idx="1">
                  <c:v>40484</c:v>
                </c:pt>
                <c:pt idx="2">
                  <c:v>40485</c:v>
                </c:pt>
                <c:pt idx="3">
                  <c:v>40486</c:v>
                </c:pt>
                <c:pt idx="4">
                  <c:v>40487</c:v>
                </c:pt>
                <c:pt idx="5">
                  <c:v>40488</c:v>
                </c:pt>
                <c:pt idx="6">
                  <c:v>40489</c:v>
                </c:pt>
                <c:pt idx="7">
                  <c:v>40490</c:v>
                </c:pt>
                <c:pt idx="8">
                  <c:v>40491</c:v>
                </c:pt>
                <c:pt idx="9">
                  <c:v>40492</c:v>
                </c:pt>
                <c:pt idx="10">
                  <c:v>40493</c:v>
                </c:pt>
                <c:pt idx="11">
                  <c:v>40494</c:v>
                </c:pt>
                <c:pt idx="12">
                  <c:v>40495</c:v>
                </c:pt>
                <c:pt idx="13">
                  <c:v>40496</c:v>
                </c:pt>
                <c:pt idx="14">
                  <c:v>40497</c:v>
                </c:pt>
                <c:pt idx="15">
                  <c:v>40498</c:v>
                </c:pt>
                <c:pt idx="16">
                  <c:v>40499</c:v>
                </c:pt>
                <c:pt idx="17">
                  <c:v>40500</c:v>
                </c:pt>
                <c:pt idx="18">
                  <c:v>40501</c:v>
                </c:pt>
                <c:pt idx="19">
                  <c:v>40502</c:v>
                </c:pt>
                <c:pt idx="20">
                  <c:v>40503</c:v>
                </c:pt>
                <c:pt idx="21">
                  <c:v>40504</c:v>
                </c:pt>
                <c:pt idx="22">
                  <c:v>40505</c:v>
                </c:pt>
                <c:pt idx="23">
                  <c:v>40506</c:v>
                </c:pt>
                <c:pt idx="24">
                  <c:v>40507</c:v>
                </c:pt>
                <c:pt idx="25">
                  <c:v>40508</c:v>
                </c:pt>
                <c:pt idx="26">
                  <c:v>40509</c:v>
                </c:pt>
                <c:pt idx="27">
                  <c:v>40510</c:v>
                </c:pt>
                <c:pt idx="28">
                  <c:v>40511</c:v>
                </c:pt>
                <c:pt idx="29">
                  <c:v>40512</c:v>
                </c:pt>
                <c:pt idx="30">
                  <c:v>40513</c:v>
                </c:pt>
                <c:pt idx="31">
                  <c:v>40514</c:v>
                </c:pt>
                <c:pt idx="32">
                  <c:v>40515</c:v>
                </c:pt>
                <c:pt idx="33">
                  <c:v>40516</c:v>
                </c:pt>
                <c:pt idx="34">
                  <c:v>40517</c:v>
                </c:pt>
                <c:pt idx="35">
                  <c:v>40518</c:v>
                </c:pt>
                <c:pt idx="36">
                  <c:v>40519</c:v>
                </c:pt>
                <c:pt idx="37">
                  <c:v>40520</c:v>
                </c:pt>
                <c:pt idx="38">
                  <c:v>40521</c:v>
                </c:pt>
                <c:pt idx="39">
                  <c:v>40522</c:v>
                </c:pt>
                <c:pt idx="40">
                  <c:v>40523</c:v>
                </c:pt>
                <c:pt idx="41">
                  <c:v>40524</c:v>
                </c:pt>
                <c:pt idx="42">
                  <c:v>40525</c:v>
                </c:pt>
                <c:pt idx="43">
                  <c:v>40526</c:v>
                </c:pt>
                <c:pt idx="44">
                  <c:v>40527</c:v>
                </c:pt>
                <c:pt idx="45">
                  <c:v>40528</c:v>
                </c:pt>
                <c:pt idx="46">
                  <c:v>40529</c:v>
                </c:pt>
                <c:pt idx="47">
                  <c:v>40530</c:v>
                </c:pt>
                <c:pt idx="48">
                  <c:v>40531</c:v>
                </c:pt>
                <c:pt idx="49">
                  <c:v>40532</c:v>
                </c:pt>
                <c:pt idx="50">
                  <c:v>40533</c:v>
                </c:pt>
                <c:pt idx="51">
                  <c:v>40534</c:v>
                </c:pt>
                <c:pt idx="52">
                  <c:v>40535</c:v>
                </c:pt>
                <c:pt idx="53">
                  <c:v>40536</c:v>
                </c:pt>
                <c:pt idx="54">
                  <c:v>40537</c:v>
                </c:pt>
                <c:pt idx="55">
                  <c:v>40538</c:v>
                </c:pt>
                <c:pt idx="56">
                  <c:v>40539</c:v>
                </c:pt>
                <c:pt idx="57">
                  <c:v>40540</c:v>
                </c:pt>
                <c:pt idx="58">
                  <c:v>40541</c:v>
                </c:pt>
                <c:pt idx="59">
                  <c:v>40542</c:v>
                </c:pt>
                <c:pt idx="60">
                  <c:v>40543</c:v>
                </c:pt>
                <c:pt idx="61">
                  <c:v>40544</c:v>
                </c:pt>
                <c:pt idx="62">
                  <c:v>40545</c:v>
                </c:pt>
                <c:pt idx="63">
                  <c:v>40546</c:v>
                </c:pt>
                <c:pt idx="64">
                  <c:v>40547</c:v>
                </c:pt>
                <c:pt idx="65">
                  <c:v>40548</c:v>
                </c:pt>
                <c:pt idx="66">
                  <c:v>40549</c:v>
                </c:pt>
                <c:pt idx="67">
                  <c:v>40550</c:v>
                </c:pt>
                <c:pt idx="68">
                  <c:v>40551</c:v>
                </c:pt>
                <c:pt idx="69">
                  <c:v>40552</c:v>
                </c:pt>
                <c:pt idx="70">
                  <c:v>40553</c:v>
                </c:pt>
                <c:pt idx="71">
                  <c:v>40554</c:v>
                </c:pt>
                <c:pt idx="72">
                  <c:v>40555</c:v>
                </c:pt>
                <c:pt idx="73">
                  <c:v>40556</c:v>
                </c:pt>
                <c:pt idx="74">
                  <c:v>40557</c:v>
                </c:pt>
                <c:pt idx="75">
                  <c:v>40558</c:v>
                </c:pt>
                <c:pt idx="76">
                  <c:v>40559</c:v>
                </c:pt>
                <c:pt idx="77">
                  <c:v>40560</c:v>
                </c:pt>
                <c:pt idx="78">
                  <c:v>40561</c:v>
                </c:pt>
                <c:pt idx="79">
                  <c:v>40562</c:v>
                </c:pt>
                <c:pt idx="80">
                  <c:v>40563</c:v>
                </c:pt>
                <c:pt idx="81">
                  <c:v>40564</c:v>
                </c:pt>
                <c:pt idx="82">
                  <c:v>40565</c:v>
                </c:pt>
                <c:pt idx="83">
                  <c:v>40566</c:v>
                </c:pt>
                <c:pt idx="84">
                  <c:v>40567</c:v>
                </c:pt>
                <c:pt idx="85">
                  <c:v>40568</c:v>
                </c:pt>
                <c:pt idx="86">
                  <c:v>40569</c:v>
                </c:pt>
                <c:pt idx="87">
                  <c:v>40570</c:v>
                </c:pt>
                <c:pt idx="88">
                  <c:v>40571</c:v>
                </c:pt>
                <c:pt idx="89">
                  <c:v>40572</c:v>
                </c:pt>
                <c:pt idx="90">
                  <c:v>40573</c:v>
                </c:pt>
                <c:pt idx="91">
                  <c:v>40574</c:v>
                </c:pt>
              </c:numCache>
            </c:numRef>
          </c:cat>
          <c:val>
            <c:numRef>
              <c:f>'Res_El. 2010-15'!$E$2:$E$84</c:f>
              <c:numCache>
                <c:formatCode>General</c:formatCode>
                <c:ptCount val="83"/>
                <c:pt idx="0">
                  <c:v>751.25</c:v>
                </c:pt>
                <c:pt idx="1">
                  <c:v>749.47</c:v>
                </c:pt>
                <c:pt idx="2">
                  <c:v>747.42</c:v>
                </c:pt>
                <c:pt idx="3">
                  <c:v>746.56</c:v>
                </c:pt>
                <c:pt idx="4">
                  <c:v>745.24</c:v>
                </c:pt>
                <c:pt idx="5">
                  <c:v>744.59</c:v>
                </c:pt>
                <c:pt idx="6">
                  <c:v>744.11</c:v>
                </c:pt>
                <c:pt idx="7">
                  <c:v>743.69</c:v>
                </c:pt>
                <c:pt idx="8">
                  <c:v>743.349999999999</c:v>
                </c:pt>
                <c:pt idx="9">
                  <c:v>742.17000000000053</c:v>
                </c:pt>
                <c:pt idx="10">
                  <c:v>740.43</c:v>
                </c:pt>
                <c:pt idx="11">
                  <c:v>739.63</c:v>
                </c:pt>
                <c:pt idx="12">
                  <c:v>739.63</c:v>
                </c:pt>
                <c:pt idx="13">
                  <c:v>740</c:v>
                </c:pt>
                <c:pt idx="14">
                  <c:v>739.7</c:v>
                </c:pt>
                <c:pt idx="15">
                  <c:v>737.64</c:v>
                </c:pt>
                <c:pt idx="16">
                  <c:v>736.62</c:v>
                </c:pt>
                <c:pt idx="17">
                  <c:v>735.27000000000055</c:v>
                </c:pt>
                <c:pt idx="18">
                  <c:v>732.849999999999</c:v>
                </c:pt>
                <c:pt idx="19">
                  <c:v>733.61</c:v>
                </c:pt>
                <c:pt idx="20">
                  <c:v>735.08</c:v>
                </c:pt>
                <c:pt idx="21">
                  <c:v>733.12</c:v>
                </c:pt>
                <c:pt idx="22">
                  <c:v>729.85999999999899</c:v>
                </c:pt>
                <c:pt idx="23">
                  <c:v>725.55</c:v>
                </c:pt>
                <c:pt idx="24">
                  <c:v>720.41</c:v>
                </c:pt>
                <c:pt idx="25">
                  <c:v>713.89</c:v>
                </c:pt>
                <c:pt idx="26">
                  <c:v>708.17000000000053</c:v>
                </c:pt>
                <c:pt idx="27">
                  <c:v>703.18000000000052</c:v>
                </c:pt>
                <c:pt idx="28">
                  <c:v>700.51</c:v>
                </c:pt>
                <c:pt idx="29">
                  <c:v>700.08</c:v>
                </c:pt>
                <c:pt idx="30">
                  <c:v>700.25</c:v>
                </c:pt>
                <c:pt idx="31">
                  <c:v>700.44999999999948</c:v>
                </c:pt>
                <c:pt idx="32">
                  <c:v>709.71</c:v>
                </c:pt>
                <c:pt idx="33">
                  <c:v>712.08</c:v>
                </c:pt>
                <c:pt idx="34">
                  <c:v>710.849999999999</c:v>
                </c:pt>
                <c:pt idx="35">
                  <c:v>707.849999999999</c:v>
                </c:pt>
                <c:pt idx="36">
                  <c:v>703.5</c:v>
                </c:pt>
                <c:pt idx="37">
                  <c:v>696.82999999999947</c:v>
                </c:pt>
                <c:pt idx="38">
                  <c:v>679.72</c:v>
                </c:pt>
                <c:pt idx="39">
                  <c:v>684.72</c:v>
                </c:pt>
                <c:pt idx="40">
                  <c:v>685.43</c:v>
                </c:pt>
                <c:pt idx="41">
                  <c:v>679.54</c:v>
                </c:pt>
                <c:pt idx="42">
                  <c:v>680.01</c:v>
                </c:pt>
                <c:pt idx="43">
                  <c:v>680.98</c:v>
                </c:pt>
                <c:pt idx="44">
                  <c:v>680</c:v>
                </c:pt>
                <c:pt idx="45">
                  <c:v>685.93</c:v>
                </c:pt>
                <c:pt idx="46">
                  <c:v>689.63</c:v>
                </c:pt>
                <c:pt idx="47">
                  <c:v>690.28000000000054</c:v>
                </c:pt>
                <c:pt idx="48">
                  <c:v>690.93</c:v>
                </c:pt>
                <c:pt idx="49">
                  <c:v>691.51</c:v>
                </c:pt>
                <c:pt idx="50">
                  <c:v>693.79000000000053</c:v>
                </c:pt>
                <c:pt idx="51">
                  <c:v>703.22</c:v>
                </c:pt>
                <c:pt idx="52">
                  <c:v>708.849999999999</c:v>
                </c:pt>
                <c:pt idx="53">
                  <c:v>712.27000000000055</c:v>
                </c:pt>
                <c:pt idx="54">
                  <c:v>715.06</c:v>
                </c:pt>
                <c:pt idx="55">
                  <c:v>717.01</c:v>
                </c:pt>
                <c:pt idx="56">
                  <c:v>718.53</c:v>
                </c:pt>
                <c:pt idx="57">
                  <c:v>719.71</c:v>
                </c:pt>
                <c:pt idx="58">
                  <c:v>720.83999999999946</c:v>
                </c:pt>
                <c:pt idx="59">
                  <c:v>721.26</c:v>
                </c:pt>
                <c:pt idx="60">
                  <c:v>721.67000000000053</c:v>
                </c:pt>
                <c:pt idx="61">
                  <c:v>721.16</c:v>
                </c:pt>
                <c:pt idx="62">
                  <c:v>719.87</c:v>
                </c:pt>
                <c:pt idx="63">
                  <c:v>718.47</c:v>
                </c:pt>
                <c:pt idx="64">
                  <c:v>716.99</c:v>
                </c:pt>
                <c:pt idx="65">
                  <c:v>715.81</c:v>
                </c:pt>
                <c:pt idx="66">
                  <c:v>715.47</c:v>
                </c:pt>
                <c:pt idx="67">
                  <c:v>715.13</c:v>
                </c:pt>
                <c:pt idx="68">
                  <c:v>714.8</c:v>
                </c:pt>
                <c:pt idx="69">
                  <c:v>715.1</c:v>
                </c:pt>
                <c:pt idx="70">
                  <c:v>717.47</c:v>
                </c:pt>
                <c:pt idx="71">
                  <c:v>716.11</c:v>
                </c:pt>
                <c:pt idx="72">
                  <c:v>714.54</c:v>
                </c:pt>
                <c:pt idx="73">
                  <c:v>715.3</c:v>
                </c:pt>
                <c:pt idx="74">
                  <c:v>713.3</c:v>
                </c:pt>
                <c:pt idx="75">
                  <c:v>711.16</c:v>
                </c:pt>
                <c:pt idx="76">
                  <c:v>710.35999999999899</c:v>
                </c:pt>
                <c:pt idx="77">
                  <c:v>709.28000000000054</c:v>
                </c:pt>
                <c:pt idx="78">
                  <c:v>709.16</c:v>
                </c:pt>
                <c:pt idx="79">
                  <c:v>708.93999999999949</c:v>
                </c:pt>
                <c:pt idx="80">
                  <c:v>708.79000000000053</c:v>
                </c:pt>
                <c:pt idx="81">
                  <c:v>708.19</c:v>
                </c:pt>
                <c:pt idx="82">
                  <c:v>708.02</c:v>
                </c:pt>
              </c:numCache>
            </c:numRef>
          </c:val>
        </c:ser>
        <c:ser>
          <c:idx val="0"/>
          <c:order val="2"/>
          <c:tx>
            <c:strRef>
              <c:f>'Res_El. 2010-15'!$F$1</c:f>
              <c:strCache>
                <c:ptCount val="1"/>
                <c:pt idx="0">
                  <c:v>2014-15</c:v>
                </c:pt>
              </c:strCache>
            </c:strRef>
          </c:tx>
          <c:spPr>
            <a:ln>
              <a:solidFill>
                <a:srgbClr val="FF6600"/>
              </a:solidFill>
            </a:ln>
          </c:spPr>
          <c:marker>
            <c:symbol val="none"/>
          </c:marker>
          <c:cat>
            <c:numRef>
              <c:f>'Res_El. 2010-15'!$A$2:$A$93</c:f>
              <c:numCache>
                <c:formatCode>[$-409]d\-mmm;@</c:formatCode>
                <c:ptCount val="92"/>
                <c:pt idx="0">
                  <c:v>40483</c:v>
                </c:pt>
                <c:pt idx="1">
                  <c:v>40484</c:v>
                </c:pt>
                <c:pt idx="2">
                  <c:v>40485</c:v>
                </c:pt>
                <c:pt idx="3">
                  <c:v>40486</c:v>
                </c:pt>
                <c:pt idx="4">
                  <c:v>40487</c:v>
                </c:pt>
                <c:pt idx="5">
                  <c:v>40488</c:v>
                </c:pt>
                <c:pt idx="6">
                  <c:v>40489</c:v>
                </c:pt>
                <c:pt idx="7">
                  <c:v>40490</c:v>
                </c:pt>
                <c:pt idx="8">
                  <c:v>40491</c:v>
                </c:pt>
                <c:pt idx="9">
                  <c:v>40492</c:v>
                </c:pt>
                <c:pt idx="10">
                  <c:v>40493</c:v>
                </c:pt>
                <c:pt idx="11">
                  <c:v>40494</c:v>
                </c:pt>
                <c:pt idx="12">
                  <c:v>40495</c:v>
                </c:pt>
                <c:pt idx="13">
                  <c:v>40496</c:v>
                </c:pt>
                <c:pt idx="14">
                  <c:v>40497</c:v>
                </c:pt>
                <c:pt idx="15">
                  <c:v>40498</c:v>
                </c:pt>
                <c:pt idx="16">
                  <c:v>40499</c:v>
                </c:pt>
                <c:pt idx="17">
                  <c:v>40500</c:v>
                </c:pt>
                <c:pt idx="18">
                  <c:v>40501</c:v>
                </c:pt>
                <c:pt idx="19">
                  <c:v>40502</c:v>
                </c:pt>
                <c:pt idx="20">
                  <c:v>40503</c:v>
                </c:pt>
                <c:pt idx="21">
                  <c:v>40504</c:v>
                </c:pt>
                <c:pt idx="22">
                  <c:v>40505</c:v>
                </c:pt>
                <c:pt idx="23">
                  <c:v>40506</c:v>
                </c:pt>
                <c:pt idx="24">
                  <c:v>40507</c:v>
                </c:pt>
                <c:pt idx="25">
                  <c:v>40508</c:v>
                </c:pt>
                <c:pt idx="26">
                  <c:v>40509</c:v>
                </c:pt>
                <c:pt idx="27">
                  <c:v>40510</c:v>
                </c:pt>
                <c:pt idx="28">
                  <c:v>40511</c:v>
                </c:pt>
                <c:pt idx="29">
                  <c:v>40512</c:v>
                </c:pt>
                <c:pt idx="30">
                  <c:v>40513</c:v>
                </c:pt>
                <c:pt idx="31">
                  <c:v>40514</c:v>
                </c:pt>
                <c:pt idx="32">
                  <c:v>40515</c:v>
                </c:pt>
                <c:pt idx="33">
                  <c:v>40516</c:v>
                </c:pt>
                <c:pt idx="34">
                  <c:v>40517</c:v>
                </c:pt>
                <c:pt idx="35">
                  <c:v>40518</c:v>
                </c:pt>
                <c:pt idx="36">
                  <c:v>40519</c:v>
                </c:pt>
                <c:pt idx="37">
                  <c:v>40520</c:v>
                </c:pt>
                <c:pt idx="38">
                  <c:v>40521</c:v>
                </c:pt>
                <c:pt idx="39">
                  <c:v>40522</c:v>
                </c:pt>
                <c:pt idx="40">
                  <c:v>40523</c:v>
                </c:pt>
                <c:pt idx="41">
                  <c:v>40524</c:v>
                </c:pt>
                <c:pt idx="42">
                  <c:v>40525</c:v>
                </c:pt>
                <c:pt idx="43">
                  <c:v>40526</c:v>
                </c:pt>
                <c:pt idx="44">
                  <c:v>40527</c:v>
                </c:pt>
                <c:pt idx="45">
                  <c:v>40528</c:v>
                </c:pt>
                <c:pt idx="46">
                  <c:v>40529</c:v>
                </c:pt>
                <c:pt idx="47">
                  <c:v>40530</c:v>
                </c:pt>
                <c:pt idx="48">
                  <c:v>40531</c:v>
                </c:pt>
                <c:pt idx="49">
                  <c:v>40532</c:v>
                </c:pt>
                <c:pt idx="50">
                  <c:v>40533</c:v>
                </c:pt>
                <c:pt idx="51">
                  <c:v>40534</c:v>
                </c:pt>
                <c:pt idx="52">
                  <c:v>40535</c:v>
                </c:pt>
                <c:pt idx="53">
                  <c:v>40536</c:v>
                </c:pt>
                <c:pt idx="54">
                  <c:v>40537</c:v>
                </c:pt>
                <c:pt idx="55">
                  <c:v>40538</c:v>
                </c:pt>
                <c:pt idx="56">
                  <c:v>40539</c:v>
                </c:pt>
                <c:pt idx="57">
                  <c:v>40540</c:v>
                </c:pt>
                <c:pt idx="58">
                  <c:v>40541</c:v>
                </c:pt>
                <c:pt idx="59">
                  <c:v>40542</c:v>
                </c:pt>
                <c:pt idx="60">
                  <c:v>40543</c:v>
                </c:pt>
                <c:pt idx="61">
                  <c:v>40544</c:v>
                </c:pt>
                <c:pt idx="62">
                  <c:v>40545</c:v>
                </c:pt>
                <c:pt idx="63">
                  <c:v>40546</c:v>
                </c:pt>
                <c:pt idx="64">
                  <c:v>40547</c:v>
                </c:pt>
                <c:pt idx="65">
                  <c:v>40548</c:v>
                </c:pt>
                <c:pt idx="66">
                  <c:v>40549</c:v>
                </c:pt>
                <c:pt idx="67">
                  <c:v>40550</c:v>
                </c:pt>
                <c:pt idx="68">
                  <c:v>40551</c:v>
                </c:pt>
                <c:pt idx="69">
                  <c:v>40552</c:v>
                </c:pt>
                <c:pt idx="70">
                  <c:v>40553</c:v>
                </c:pt>
                <c:pt idx="71">
                  <c:v>40554</c:v>
                </c:pt>
                <c:pt idx="72">
                  <c:v>40555</c:v>
                </c:pt>
                <c:pt idx="73">
                  <c:v>40556</c:v>
                </c:pt>
                <c:pt idx="74">
                  <c:v>40557</c:v>
                </c:pt>
                <c:pt idx="75">
                  <c:v>40558</c:v>
                </c:pt>
                <c:pt idx="76">
                  <c:v>40559</c:v>
                </c:pt>
                <c:pt idx="77">
                  <c:v>40560</c:v>
                </c:pt>
                <c:pt idx="78">
                  <c:v>40561</c:v>
                </c:pt>
                <c:pt idx="79">
                  <c:v>40562</c:v>
                </c:pt>
                <c:pt idx="80">
                  <c:v>40563</c:v>
                </c:pt>
                <c:pt idx="81">
                  <c:v>40564</c:v>
                </c:pt>
                <c:pt idx="82">
                  <c:v>40565</c:v>
                </c:pt>
                <c:pt idx="83">
                  <c:v>40566</c:v>
                </c:pt>
                <c:pt idx="84">
                  <c:v>40567</c:v>
                </c:pt>
                <c:pt idx="85">
                  <c:v>40568</c:v>
                </c:pt>
                <c:pt idx="86">
                  <c:v>40569</c:v>
                </c:pt>
                <c:pt idx="87">
                  <c:v>40570</c:v>
                </c:pt>
                <c:pt idx="88">
                  <c:v>40571</c:v>
                </c:pt>
                <c:pt idx="89">
                  <c:v>40572</c:v>
                </c:pt>
                <c:pt idx="90">
                  <c:v>40573</c:v>
                </c:pt>
                <c:pt idx="91">
                  <c:v>40574</c:v>
                </c:pt>
              </c:numCache>
            </c:numRef>
          </c:cat>
          <c:val>
            <c:numRef>
              <c:f>'Res_El. 2010-15'!$F$2:$F$1039890</c:f>
              <c:numCache>
                <c:formatCode>General</c:formatCode>
                <c:ptCount val="1039889"/>
                <c:pt idx="0">
                  <c:v>738.77354166666942</c:v>
                </c:pt>
                <c:pt idx="1">
                  <c:v>736.04413043478269</c:v>
                </c:pt>
                <c:pt idx="2">
                  <c:v>732.81572916666653</c:v>
                </c:pt>
                <c:pt idx="3">
                  <c:v>729.46697916666665</c:v>
                </c:pt>
                <c:pt idx="4">
                  <c:v>727.25802083333349</c:v>
                </c:pt>
                <c:pt idx="5">
                  <c:v>724.54520833333299</c:v>
                </c:pt>
                <c:pt idx="6">
                  <c:v>721.19916666666836</c:v>
                </c:pt>
                <c:pt idx="7">
                  <c:v>717.29343750000203</c:v>
                </c:pt>
                <c:pt idx="8">
                  <c:v>712.77177083333436</c:v>
                </c:pt>
                <c:pt idx="9">
                  <c:v>707.72216494845338</c:v>
                </c:pt>
                <c:pt idx="10">
                  <c:v>703.82541666666805</c:v>
                </c:pt>
                <c:pt idx="11">
                  <c:v>701.1131249999994</c:v>
                </c:pt>
                <c:pt idx="12">
                  <c:v>698.98718749999875</c:v>
                </c:pt>
                <c:pt idx="13">
                  <c:v>713.85072916666661</c:v>
                </c:pt>
                <c:pt idx="14">
                  <c:v>726.10979166666925</c:v>
                </c:pt>
                <c:pt idx="15">
                  <c:v>726.30999999999949</c:v>
                </c:pt>
                <c:pt idx="16">
                  <c:v>723.96567010309286</c:v>
                </c:pt>
                <c:pt idx="17">
                  <c:v>717.77781249999941</c:v>
                </c:pt>
                <c:pt idx="18">
                  <c:v>709.43041666666784</c:v>
                </c:pt>
                <c:pt idx="19">
                  <c:v>697.85885416666736</c:v>
                </c:pt>
                <c:pt idx="20">
                  <c:v>680.49333333333436</c:v>
                </c:pt>
                <c:pt idx="21">
                  <c:v>696.07843749999995</c:v>
                </c:pt>
                <c:pt idx="22">
                  <c:v>706.94895833333339</c:v>
                </c:pt>
                <c:pt idx="23">
                  <c:v>704.84156249999853</c:v>
                </c:pt>
                <c:pt idx="24">
                  <c:v>698.04531250000002</c:v>
                </c:pt>
                <c:pt idx="25">
                  <c:v>685.55489583333326</c:v>
                </c:pt>
                <c:pt idx="26">
                  <c:v>682.59447916666863</c:v>
                </c:pt>
                <c:pt idx="27">
                  <c:v>687.56187499999987</c:v>
                </c:pt>
                <c:pt idx="28">
                  <c:v>707.8923958333329</c:v>
                </c:pt>
                <c:pt idx="29">
                  <c:v>716.11791666666795</c:v>
                </c:pt>
                <c:pt idx="30">
                  <c:v>715.27385416666925</c:v>
                </c:pt>
                <c:pt idx="31">
                  <c:v>718.94208333333347</c:v>
                </c:pt>
                <c:pt idx="32">
                  <c:v>719.88291666666771</c:v>
                </c:pt>
                <c:pt idx="33">
                  <c:v>717.42468749999875</c:v>
                </c:pt>
                <c:pt idx="34">
                  <c:v>713.2342708333332</c:v>
                </c:pt>
                <c:pt idx="35">
                  <c:v>708.53218749999826</c:v>
                </c:pt>
                <c:pt idx="36">
                  <c:v>703.61760416666755</c:v>
                </c:pt>
                <c:pt idx="37">
                  <c:v>696.80697916666793</c:v>
                </c:pt>
                <c:pt idx="38">
                  <c:v>692.0121875000001</c:v>
                </c:pt>
                <c:pt idx="39">
                  <c:v>692.78354166666975</c:v>
                </c:pt>
                <c:pt idx="40">
                  <c:v>693.35876288659847</c:v>
                </c:pt>
                <c:pt idx="41">
                  <c:v>693.0946874999994</c:v>
                </c:pt>
                <c:pt idx="42">
                  <c:v>692.37520833333326</c:v>
                </c:pt>
                <c:pt idx="43">
                  <c:v>692.29135416666838</c:v>
                </c:pt>
                <c:pt idx="44">
                  <c:v>692.2714583333335</c:v>
                </c:pt>
                <c:pt idx="45">
                  <c:v>692.48322916666802</c:v>
                </c:pt>
                <c:pt idx="46">
                  <c:v>692.32760416666645</c:v>
                </c:pt>
                <c:pt idx="47">
                  <c:v>692.15895833333377</c:v>
                </c:pt>
                <c:pt idx="48">
                  <c:v>693.83124999999836</c:v>
                </c:pt>
                <c:pt idx="49">
                  <c:v>700.03791666666791</c:v>
                </c:pt>
                <c:pt idx="50">
                  <c:v>735.65427083333338</c:v>
                </c:pt>
                <c:pt idx="51">
                  <c:v>769.89770833333341</c:v>
                </c:pt>
                <c:pt idx="52">
                  <c:v>778.17802083333311</c:v>
                </c:pt>
                <c:pt idx="53">
                  <c:v>775.97270833333323</c:v>
                </c:pt>
                <c:pt idx="54">
                  <c:v>773.02427083333339</c:v>
                </c:pt>
                <c:pt idx="55">
                  <c:v>767.46208333333288</c:v>
                </c:pt>
                <c:pt idx="56">
                  <c:v>763.32385416666784</c:v>
                </c:pt>
                <c:pt idx="57">
                  <c:v>756.80124999999862</c:v>
                </c:pt>
                <c:pt idx="58">
                  <c:v>754.10218750000001</c:v>
                </c:pt>
                <c:pt idx="59">
                  <c:v>748.84208333333299</c:v>
                </c:pt>
                <c:pt idx="60">
                  <c:v>742.62875000000054</c:v>
                </c:pt>
                <c:pt idx="61">
                  <c:v>735.4190625</c:v>
                </c:pt>
                <c:pt idx="62">
                  <c:v>727.7905208333334</c:v>
                </c:pt>
                <c:pt idx="63">
                  <c:v>722.29677083333354</c:v>
                </c:pt>
                <c:pt idx="64">
                  <c:v>720.11062499999946</c:v>
                </c:pt>
                <c:pt idx="65">
                  <c:v>719.9872916666684</c:v>
                </c:pt>
                <c:pt idx="66">
                  <c:v>720.04177083333377</c:v>
                </c:pt>
                <c:pt idx="67">
                  <c:v>720.07541666666873</c:v>
                </c:pt>
                <c:pt idx="68">
                  <c:v>720.18437500000186</c:v>
                </c:pt>
                <c:pt idx="69">
                  <c:v>720.52729166666654</c:v>
                </c:pt>
                <c:pt idx="70">
                  <c:v>720.86343750000015</c:v>
                </c:pt>
                <c:pt idx="71">
                  <c:v>721.0534374999994</c:v>
                </c:pt>
                <c:pt idx="72">
                  <c:v>721.15364583333348</c:v>
                </c:pt>
                <c:pt idx="73">
                  <c:v>721.27166666666812</c:v>
                </c:pt>
                <c:pt idx="74">
                  <c:v>721.20156250000002</c:v>
                </c:pt>
                <c:pt idx="75">
                  <c:v>721.07947916666876</c:v>
                </c:pt>
                <c:pt idx="76">
                  <c:v>721.44812499999921</c:v>
                </c:pt>
                <c:pt idx="77">
                  <c:v>722.55083333333312</c:v>
                </c:pt>
                <c:pt idx="78">
                  <c:v>726.60677083333314</c:v>
                </c:pt>
                <c:pt idx="79">
                  <c:v>730.32531249999852</c:v>
                </c:pt>
                <c:pt idx="80">
                  <c:v>731.68354166666916</c:v>
                </c:pt>
                <c:pt idx="81">
                  <c:v>731.93156250000027</c:v>
                </c:pt>
                <c:pt idx="82">
                  <c:v>731.55635416666655</c:v>
                </c:pt>
                <c:pt idx="83">
                  <c:v>730.92124999999839</c:v>
                </c:pt>
                <c:pt idx="84">
                  <c:v>730.72114583333348</c:v>
                </c:pt>
                <c:pt idx="85">
                  <c:v>730.41885416666844</c:v>
                </c:pt>
                <c:pt idx="86">
                  <c:v>730.22885416666895</c:v>
                </c:pt>
                <c:pt idx="87">
                  <c:v>730.31281249999779</c:v>
                </c:pt>
                <c:pt idx="88">
                  <c:v>730.55406249999839</c:v>
                </c:pt>
                <c:pt idx="89">
                  <c:v>730.7634374999999</c:v>
                </c:pt>
                <c:pt idx="90">
                  <c:v>730.88968749999947</c:v>
                </c:pt>
                <c:pt idx="91">
                  <c:v>731.01559139784945</c:v>
                </c:pt>
              </c:numCache>
            </c:numRef>
          </c:val>
        </c:ser>
        <c:marker val="1"/>
        <c:axId val="64470016"/>
        <c:axId val="64484096"/>
      </c:lineChart>
      <c:dateAx>
        <c:axId val="64470016"/>
        <c:scaling>
          <c:orientation val="minMax"/>
        </c:scaling>
        <c:axPos val="b"/>
        <c:numFmt formatCode="[$-409]d\-mmm;@" sourceLinked="1"/>
        <c:tickLblPos val="nextTo"/>
        <c:txPr>
          <a:bodyPr rot="-1800000"/>
          <a:lstStyle/>
          <a:p>
            <a:pPr>
              <a:defRPr/>
            </a:pPr>
            <a:endParaRPr lang="en-US"/>
          </a:p>
        </c:txPr>
        <c:crossAx val="64484096"/>
        <c:crosses val="autoZero"/>
        <c:auto val="1"/>
        <c:lblOffset val="100"/>
      </c:dateAx>
      <c:valAx>
        <c:axId val="64484096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Reservoir Elevation - Forebay (feet)</a:t>
                </a:r>
                <a:r>
                  <a:rPr lang="en-US" baseline="0"/>
                  <a:t> </a:t>
                </a:r>
                <a:endParaRPr lang="en-US"/>
              </a:p>
            </c:rich>
          </c:tx>
          <c:layout>
            <c:manualLayout>
              <c:xMode val="edge"/>
              <c:yMode val="edge"/>
              <c:x val="1.1220144356955409E-2"/>
              <c:y val="0.22377831617201696"/>
            </c:manualLayout>
          </c:layout>
        </c:title>
        <c:numFmt formatCode="General" sourceLinked="1"/>
        <c:tickLblPos val="nextTo"/>
        <c:crossAx val="6447001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569551618547675"/>
          <c:y val="0.58421037754895921"/>
          <c:w val="0.11870967741935499"/>
          <c:h val="0.1603806065261798"/>
        </c:manualLayout>
      </c:layout>
      <c:overlay val="1"/>
    </c:legend>
    <c:plotVisOnly val="1"/>
  </c:chart>
  <c:spPr>
    <a:solidFill>
      <a:srgbClr val="FFFFFF">
        <a:lumMod val="95000"/>
      </a:srgbClr>
    </a:solidFill>
  </c:sp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20299902130877709"/>
          <c:y val="6.9286760666544586E-2"/>
          <c:w val="0.62661417322834945"/>
          <c:h val="0.72302661295245074"/>
        </c:manualLayout>
      </c:layout>
      <c:barChart>
        <c:barDir val="col"/>
        <c:grouping val="clustered"/>
        <c:ser>
          <c:idx val="1"/>
          <c:order val="1"/>
          <c:tx>
            <c:strRef>
              <c:f>'ChS vs Pool Elev. 2012-13'!$F$1</c:f>
              <c:strCache>
                <c:ptCount val="1"/>
                <c:pt idx="0">
                  <c:v>ChS Count</c:v>
                </c:pt>
              </c:strCache>
            </c:strRef>
          </c:tx>
          <c:spPr>
            <a:solidFill>
              <a:srgbClr val="FF0000"/>
            </a:solidFill>
            <a:ln w="44450">
              <a:solidFill>
                <a:srgbClr val="C00000"/>
              </a:solidFill>
            </a:ln>
          </c:spPr>
          <c:cat>
            <c:numRef>
              <c:f>'ChS vs Pool Elev. 2012-13'!$D$2:$D$124</c:f>
              <c:numCache>
                <c:formatCode>dd\-mmm\-yyyy</c:formatCode>
                <c:ptCount val="123"/>
                <c:pt idx="0">
                  <c:v>41167</c:v>
                </c:pt>
                <c:pt idx="1">
                  <c:v>41168</c:v>
                </c:pt>
                <c:pt idx="2">
                  <c:v>41169</c:v>
                </c:pt>
                <c:pt idx="3">
                  <c:v>41170</c:v>
                </c:pt>
                <c:pt idx="4">
                  <c:v>41171</c:v>
                </c:pt>
                <c:pt idx="5">
                  <c:v>41172</c:v>
                </c:pt>
                <c:pt idx="6">
                  <c:v>41173</c:v>
                </c:pt>
                <c:pt idx="7">
                  <c:v>41174</c:v>
                </c:pt>
                <c:pt idx="8">
                  <c:v>41175</c:v>
                </c:pt>
                <c:pt idx="9">
                  <c:v>41176</c:v>
                </c:pt>
                <c:pt idx="10">
                  <c:v>41177</c:v>
                </c:pt>
                <c:pt idx="11">
                  <c:v>41178</c:v>
                </c:pt>
                <c:pt idx="12">
                  <c:v>41179</c:v>
                </c:pt>
                <c:pt idx="13">
                  <c:v>41180</c:v>
                </c:pt>
                <c:pt idx="14">
                  <c:v>41181</c:v>
                </c:pt>
                <c:pt idx="15">
                  <c:v>41182</c:v>
                </c:pt>
                <c:pt idx="16">
                  <c:v>41183</c:v>
                </c:pt>
                <c:pt idx="17">
                  <c:v>41184</c:v>
                </c:pt>
                <c:pt idx="18">
                  <c:v>41185</c:v>
                </c:pt>
                <c:pt idx="19">
                  <c:v>41186</c:v>
                </c:pt>
                <c:pt idx="20">
                  <c:v>41187</c:v>
                </c:pt>
                <c:pt idx="21">
                  <c:v>41188</c:v>
                </c:pt>
                <c:pt idx="22">
                  <c:v>41189</c:v>
                </c:pt>
                <c:pt idx="23">
                  <c:v>41190</c:v>
                </c:pt>
                <c:pt idx="24">
                  <c:v>41191</c:v>
                </c:pt>
                <c:pt idx="25">
                  <c:v>41192</c:v>
                </c:pt>
                <c:pt idx="26">
                  <c:v>41193</c:v>
                </c:pt>
                <c:pt idx="27">
                  <c:v>41194</c:v>
                </c:pt>
                <c:pt idx="28">
                  <c:v>41195</c:v>
                </c:pt>
                <c:pt idx="29">
                  <c:v>41196</c:v>
                </c:pt>
                <c:pt idx="30">
                  <c:v>41197</c:v>
                </c:pt>
                <c:pt idx="31">
                  <c:v>41198</c:v>
                </c:pt>
                <c:pt idx="32">
                  <c:v>41199</c:v>
                </c:pt>
                <c:pt idx="33">
                  <c:v>41200</c:v>
                </c:pt>
                <c:pt idx="34">
                  <c:v>41201</c:v>
                </c:pt>
                <c:pt idx="35">
                  <c:v>41202</c:v>
                </c:pt>
                <c:pt idx="36">
                  <c:v>41203</c:v>
                </c:pt>
                <c:pt idx="37">
                  <c:v>41204</c:v>
                </c:pt>
                <c:pt idx="38">
                  <c:v>41205</c:v>
                </c:pt>
                <c:pt idx="39">
                  <c:v>41206</c:v>
                </c:pt>
                <c:pt idx="40">
                  <c:v>41207</c:v>
                </c:pt>
                <c:pt idx="41">
                  <c:v>41208</c:v>
                </c:pt>
                <c:pt idx="42">
                  <c:v>41209</c:v>
                </c:pt>
                <c:pt idx="43">
                  <c:v>41210</c:v>
                </c:pt>
                <c:pt idx="44">
                  <c:v>41211</c:v>
                </c:pt>
                <c:pt idx="45">
                  <c:v>41212</c:v>
                </c:pt>
                <c:pt idx="46">
                  <c:v>41213</c:v>
                </c:pt>
                <c:pt idx="47">
                  <c:v>41214</c:v>
                </c:pt>
                <c:pt idx="48">
                  <c:v>41215</c:v>
                </c:pt>
                <c:pt idx="49">
                  <c:v>41216</c:v>
                </c:pt>
                <c:pt idx="50">
                  <c:v>41217</c:v>
                </c:pt>
                <c:pt idx="51">
                  <c:v>41218</c:v>
                </c:pt>
                <c:pt idx="52">
                  <c:v>41219</c:v>
                </c:pt>
                <c:pt idx="53">
                  <c:v>41220</c:v>
                </c:pt>
                <c:pt idx="54">
                  <c:v>41221</c:v>
                </c:pt>
                <c:pt idx="55">
                  <c:v>41222</c:v>
                </c:pt>
                <c:pt idx="56">
                  <c:v>41223</c:v>
                </c:pt>
                <c:pt idx="57">
                  <c:v>41224</c:v>
                </c:pt>
                <c:pt idx="58">
                  <c:v>41225</c:v>
                </c:pt>
                <c:pt idx="59">
                  <c:v>41226</c:v>
                </c:pt>
                <c:pt idx="60">
                  <c:v>41227</c:v>
                </c:pt>
                <c:pt idx="61">
                  <c:v>41228</c:v>
                </c:pt>
                <c:pt idx="62">
                  <c:v>41229</c:v>
                </c:pt>
                <c:pt idx="63">
                  <c:v>41230</c:v>
                </c:pt>
                <c:pt idx="64">
                  <c:v>41231</c:v>
                </c:pt>
                <c:pt idx="65">
                  <c:v>41232</c:v>
                </c:pt>
                <c:pt idx="66">
                  <c:v>41233</c:v>
                </c:pt>
                <c:pt idx="67">
                  <c:v>41234</c:v>
                </c:pt>
                <c:pt idx="68">
                  <c:v>41235</c:v>
                </c:pt>
                <c:pt idx="69">
                  <c:v>41236</c:v>
                </c:pt>
                <c:pt idx="70">
                  <c:v>41237</c:v>
                </c:pt>
                <c:pt idx="71">
                  <c:v>41238</c:v>
                </c:pt>
                <c:pt idx="72">
                  <c:v>41239</c:v>
                </c:pt>
                <c:pt idx="73">
                  <c:v>41240</c:v>
                </c:pt>
                <c:pt idx="74">
                  <c:v>41241</c:v>
                </c:pt>
                <c:pt idx="75">
                  <c:v>41242</c:v>
                </c:pt>
                <c:pt idx="76">
                  <c:v>41243</c:v>
                </c:pt>
                <c:pt idx="77">
                  <c:v>41244</c:v>
                </c:pt>
                <c:pt idx="78">
                  <c:v>41245</c:v>
                </c:pt>
                <c:pt idx="79">
                  <c:v>41246</c:v>
                </c:pt>
                <c:pt idx="80">
                  <c:v>41247</c:v>
                </c:pt>
                <c:pt idx="81">
                  <c:v>41248</c:v>
                </c:pt>
                <c:pt idx="82">
                  <c:v>41249</c:v>
                </c:pt>
                <c:pt idx="83">
                  <c:v>41250</c:v>
                </c:pt>
                <c:pt idx="84">
                  <c:v>41251</c:v>
                </c:pt>
                <c:pt idx="85">
                  <c:v>41252</c:v>
                </c:pt>
                <c:pt idx="86">
                  <c:v>41253</c:v>
                </c:pt>
                <c:pt idx="87">
                  <c:v>41254</c:v>
                </c:pt>
                <c:pt idx="88">
                  <c:v>41255</c:v>
                </c:pt>
                <c:pt idx="89">
                  <c:v>41256</c:v>
                </c:pt>
                <c:pt idx="90">
                  <c:v>41257</c:v>
                </c:pt>
                <c:pt idx="91">
                  <c:v>41258</c:v>
                </c:pt>
                <c:pt idx="92">
                  <c:v>41259</c:v>
                </c:pt>
                <c:pt idx="93">
                  <c:v>41260</c:v>
                </c:pt>
                <c:pt idx="94">
                  <c:v>41261</c:v>
                </c:pt>
                <c:pt idx="95">
                  <c:v>41262</c:v>
                </c:pt>
                <c:pt idx="96">
                  <c:v>41263</c:v>
                </c:pt>
                <c:pt idx="97">
                  <c:v>41264</c:v>
                </c:pt>
                <c:pt idx="98">
                  <c:v>41265</c:v>
                </c:pt>
                <c:pt idx="99">
                  <c:v>41266</c:v>
                </c:pt>
                <c:pt idx="100">
                  <c:v>41267</c:v>
                </c:pt>
                <c:pt idx="101">
                  <c:v>41268</c:v>
                </c:pt>
                <c:pt idx="102">
                  <c:v>41269</c:v>
                </c:pt>
                <c:pt idx="103">
                  <c:v>41270</c:v>
                </c:pt>
                <c:pt idx="104">
                  <c:v>41271</c:v>
                </c:pt>
                <c:pt idx="105">
                  <c:v>41272</c:v>
                </c:pt>
                <c:pt idx="106">
                  <c:v>41273</c:v>
                </c:pt>
                <c:pt idx="107">
                  <c:v>41274</c:v>
                </c:pt>
                <c:pt idx="108">
                  <c:v>41275</c:v>
                </c:pt>
                <c:pt idx="109">
                  <c:v>41276</c:v>
                </c:pt>
                <c:pt idx="110">
                  <c:v>41277</c:v>
                </c:pt>
                <c:pt idx="111">
                  <c:v>41278</c:v>
                </c:pt>
                <c:pt idx="112">
                  <c:v>41279</c:v>
                </c:pt>
                <c:pt idx="113">
                  <c:v>41280</c:v>
                </c:pt>
                <c:pt idx="114">
                  <c:v>41281</c:v>
                </c:pt>
                <c:pt idx="115">
                  <c:v>41282</c:v>
                </c:pt>
                <c:pt idx="116">
                  <c:v>41283</c:v>
                </c:pt>
                <c:pt idx="117">
                  <c:v>41284</c:v>
                </c:pt>
                <c:pt idx="118">
                  <c:v>41285</c:v>
                </c:pt>
                <c:pt idx="119">
                  <c:v>41286</c:v>
                </c:pt>
                <c:pt idx="120">
                  <c:v>41287</c:v>
                </c:pt>
                <c:pt idx="121">
                  <c:v>41288</c:v>
                </c:pt>
                <c:pt idx="122">
                  <c:v>41289</c:v>
                </c:pt>
              </c:numCache>
            </c:numRef>
          </c:cat>
          <c:val>
            <c:numRef>
              <c:f>'ChS vs Pool Elev. 2012-13'!$F$2:$F$124</c:f>
              <c:numCache>
                <c:formatCode>General</c:formatCode>
                <c:ptCount val="123"/>
                <c:pt idx="0">
                  <c:v>1</c:v>
                </c:pt>
                <c:pt idx="37">
                  <c:v>1</c:v>
                </c:pt>
                <c:pt idx="40">
                  <c:v>2</c:v>
                </c:pt>
                <c:pt idx="41">
                  <c:v>2</c:v>
                </c:pt>
                <c:pt idx="47">
                  <c:v>3</c:v>
                </c:pt>
                <c:pt idx="48">
                  <c:v>3</c:v>
                </c:pt>
                <c:pt idx="55">
                  <c:v>10</c:v>
                </c:pt>
                <c:pt idx="58">
                  <c:v>6</c:v>
                </c:pt>
                <c:pt idx="61">
                  <c:v>6</c:v>
                </c:pt>
                <c:pt idx="62">
                  <c:v>1</c:v>
                </c:pt>
                <c:pt idx="65">
                  <c:v>1</c:v>
                </c:pt>
                <c:pt idx="69">
                  <c:v>66</c:v>
                </c:pt>
                <c:pt idx="73">
                  <c:v>86</c:v>
                </c:pt>
                <c:pt idx="74">
                  <c:v>10</c:v>
                </c:pt>
                <c:pt idx="75">
                  <c:v>32</c:v>
                </c:pt>
                <c:pt idx="76">
                  <c:v>36</c:v>
                </c:pt>
                <c:pt idx="77">
                  <c:v>10</c:v>
                </c:pt>
                <c:pt idx="78">
                  <c:v>1</c:v>
                </c:pt>
                <c:pt idx="80">
                  <c:v>2</c:v>
                </c:pt>
                <c:pt idx="82">
                  <c:v>1</c:v>
                </c:pt>
              </c:numCache>
            </c:numRef>
          </c:val>
        </c:ser>
        <c:gapWidth val="378"/>
        <c:overlap val="100"/>
        <c:axId val="63026688"/>
        <c:axId val="62913920"/>
      </c:barChart>
      <c:lineChart>
        <c:grouping val="standard"/>
        <c:ser>
          <c:idx val="0"/>
          <c:order val="0"/>
          <c:tx>
            <c:strRef>
              <c:f>'ChS vs Pool Elev. 2012-13'!$E$1</c:f>
              <c:strCache>
                <c:ptCount val="1"/>
                <c:pt idx="0">
                  <c:v>Pool El.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ymbol val="none"/>
          </c:marker>
          <c:cat>
            <c:numRef>
              <c:f>'ChS vs Pool Elev. 2012-13'!$D$2:$D$124</c:f>
              <c:numCache>
                <c:formatCode>dd\-mmm\-yyyy</c:formatCode>
                <c:ptCount val="123"/>
                <c:pt idx="0">
                  <c:v>41167</c:v>
                </c:pt>
                <c:pt idx="1">
                  <c:v>41168</c:v>
                </c:pt>
                <c:pt idx="2">
                  <c:v>41169</c:v>
                </c:pt>
                <c:pt idx="3">
                  <c:v>41170</c:v>
                </c:pt>
                <c:pt idx="4">
                  <c:v>41171</c:v>
                </c:pt>
                <c:pt idx="5">
                  <c:v>41172</c:v>
                </c:pt>
                <c:pt idx="6">
                  <c:v>41173</c:v>
                </c:pt>
                <c:pt idx="7">
                  <c:v>41174</c:v>
                </c:pt>
                <c:pt idx="8">
                  <c:v>41175</c:v>
                </c:pt>
                <c:pt idx="9">
                  <c:v>41176</c:v>
                </c:pt>
                <c:pt idx="10">
                  <c:v>41177</c:v>
                </c:pt>
                <c:pt idx="11">
                  <c:v>41178</c:v>
                </c:pt>
                <c:pt idx="12">
                  <c:v>41179</c:v>
                </c:pt>
                <c:pt idx="13">
                  <c:v>41180</c:v>
                </c:pt>
                <c:pt idx="14">
                  <c:v>41181</c:v>
                </c:pt>
                <c:pt idx="15">
                  <c:v>41182</c:v>
                </c:pt>
                <c:pt idx="16">
                  <c:v>41183</c:v>
                </c:pt>
                <c:pt idx="17">
                  <c:v>41184</c:v>
                </c:pt>
                <c:pt idx="18">
                  <c:v>41185</c:v>
                </c:pt>
                <c:pt idx="19">
                  <c:v>41186</c:v>
                </c:pt>
                <c:pt idx="20">
                  <c:v>41187</c:v>
                </c:pt>
                <c:pt idx="21">
                  <c:v>41188</c:v>
                </c:pt>
                <c:pt idx="22">
                  <c:v>41189</c:v>
                </c:pt>
                <c:pt idx="23">
                  <c:v>41190</c:v>
                </c:pt>
                <c:pt idx="24">
                  <c:v>41191</c:v>
                </c:pt>
                <c:pt idx="25">
                  <c:v>41192</c:v>
                </c:pt>
                <c:pt idx="26">
                  <c:v>41193</c:v>
                </c:pt>
                <c:pt idx="27">
                  <c:v>41194</c:v>
                </c:pt>
                <c:pt idx="28">
                  <c:v>41195</c:v>
                </c:pt>
                <c:pt idx="29">
                  <c:v>41196</c:v>
                </c:pt>
                <c:pt idx="30">
                  <c:v>41197</c:v>
                </c:pt>
                <c:pt idx="31">
                  <c:v>41198</c:v>
                </c:pt>
                <c:pt idx="32">
                  <c:v>41199</c:v>
                </c:pt>
                <c:pt idx="33">
                  <c:v>41200</c:v>
                </c:pt>
                <c:pt idx="34">
                  <c:v>41201</c:v>
                </c:pt>
                <c:pt idx="35">
                  <c:v>41202</c:v>
                </c:pt>
                <c:pt idx="36">
                  <c:v>41203</c:v>
                </c:pt>
                <c:pt idx="37">
                  <c:v>41204</c:v>
                </c:pt>
                <c:pt idx="38">
                  <c:v>41205</c:v>
                </c:pt>
                <c:pt idx="39">
                  <c:v>41206</c:v>
                </c:pt>
                <c:pt idx="40">
                  <c:v>41207</c:v>
                </c:pt>
                <c:pt idx="41">
                  <c:v>41208</c:v>
                </c:pt>
                <c:pt idx="42">
                  <c:v>41209</c:v>
                </c:pt>
                <c:pt idx="43">
                  <c:v>41210</c:v>
                </c:pt>
                <c:pt idx="44">
                  <c:v>41211</c:v>
                </c:pt>
                <c:pt idx="45">
                  <c:v>41212</c:v>
                </c:pt>
                <c:pt idx="46">
                  <c:v>41213</c:v>
                </c:pt>
                <c:pt idx="47">
                  <c:v>41214</c:v>
                </c:pt>
                <c:pt idx="48">
                  <c:v>41215</c:v>
                </c:pt>
                <c:pt idx="49">
                  <c:v>41216</c:v>
                </c:pt>
                <c:pt idx="50">
                  <c:v>41217</c:v>
                </c:pt>
                <c:pt idx="51">
                  <c:v>41218</c:v>
                </c:pt>
                <c:pt idx="52">
                  <c:v>41219</c:v>
                </c:pt>
                <c:pt idx="53">
                  <c:v>41220</c:v>
                </c:pt>
                <c:pt idx="54">
                  <c:v>41221</c:v>
                </c:pt>
                <c:pt idx="55">
                  <c:v>41222</c:v>
                </c:pt>
                <c:pt idx="56">
                  <c:v>41223</c:v>
                </c:pt>
                <c:pt idx="57">
                  <c:v>41224</c:v>
                </c:pt>
                <c:pt idx="58">
                  <c:v>41225</c:v>
                </c:pt>
                <c:pt idx="59">
                  <c:v>41226</c:v>
                </c:pt>
                <c:pt idx="60">
                  <c:v>41227</c:v>
                </c:pt>
                <c:pt idx="61">
                  <c:v>41228</c:v>
                </c:pt>
                <c:pt idx="62">
                  <c:v>41229</c:v>
                </c:pt>
                <c:pt idx="63">
                  <c:v>41230</c:v>
                </c:pt>
                <c:pt idx="64">
                  <c:v>41231</c:v>
                </c:pt>
                <c:pt idx="65">
                  <c:v>41232</c:v>
                </c:pt>
                <c:pt idx="66">
                  <c:v>41233</c:v>
                </c:pt>
                <c:pt idx="67">
                  <c:v>41234</c:v>
                </c:pt>
                <c:pt idx="68">
                  <c:v>41235</c:v>
                </c:pt>
                <c:pt idx="69">
                  <c:v>41236</c:v>
                </c:pt>
                <c:pt idx="70">
                  <c:v>41237</c:v>
                </c:pt>
                <c:pt idx="71">
                  <c:v>41238</c:v>
                </c:pt>
                <c:pt idx="72">
                  <c:v>41239</c:v>
                </c:pt>
                <c:pt idx="73">
                  <c:v>41240</c:v>
                </c:pt>
                <c:pt idx="74">
                  <c:v>41241</c:v>
                </c:pt>
                <c:pt idx="75">
                  <c:v>41242</c:v>
                </c:pt>
                <c:pt idx="76">
                  <c:v>41243</c:v>
                </c:pt>
                <c:pt idx="77">
                  <c:v>41244</c:v>
                </c:pt>
                <c:pt idx="78">
                  <c:v>41245</c:v>
                </c:pt>
                <c:pt idx="79">
                  <c:v>41246</c:v>
                </c:pt>
                <c:pt idx="80">
                  <c:v>41247</c:v>
                </c:pt>
                <c:pt idx="81">
                  <c:v>41248</c:v>
                </c:pt>
                <c:pt idx="82">
                  <c:v>41249</c:v>
                </c:pt>
                <c:pt idx="83">
                  <c:v>41250</c:v>
                </c:pt>
                <c:pt idx="84">
                  <c:v>41251</c:v>
                </c:pt>
                <c:pt idx="85">
                  <c:v>41252</c:v>
                </c:pt>
                <c:pt idx="86">
                  <c:v>41253</c:v>
                </c:pt>
                <c:pt idx="87">
                  <c:v>41254</c:v>
                </c:pt>
                <c:pt idx="88">
                  <c:v>41255</c:v>
                </c:pt>
                <c:pt idx="89">
                  <c:v>41256</c:v>
                </c:pt>
                <c:pt idx="90">
                  <c:v>41257</c:v>
                </c:pt>
                <c:pt idx="91">
                  <c:v>41258</c:v>
                </c:pt>
                <c:pt idx="92">
                  <c:v>41259</c:v>
                </c:pt>
                <c:pt idx="93">
                  <c:v>41260</c:v>
                </c:pt>
                <c:pt idx="94">
                  <c:v>41261</c:v>
                </c:pt>
                <c:pt idx="95">
                  <c:v>41262</c:v>
                </c:pt>
                <c:pt idx="96">
                  <c:v>41263</c:v>
                </c:pt>
                <c:pt idx="97">
                  <c:v>41264</c:v>
                </c:pt>
                <c:pt idx="98">
                  <c:v>41265</c:v>
                </c:pt>
                <c:pt idx="99">
                  <c:v>41266</c:v>
                </c:pt>
                <c:pt idx="100">
                  <c:v>41267</c:v>
                </c:pt>
                <c:pt idx="101">
                  <c:v>41268</c:v>
                </c:pt>
                <c:pt idx="102">
                  <c:v>41269</c:v>
                </c:pt>
                <c:pt idx="103">
                  <c:v>41270</c:v>
                </c:pt>
                <c:pt idx="104">
                  <c:v>41271</c:v>
                </c:pt>
                <c:pt idx="105">
                  <c:v>41272</c:v>
                </c:pt>
                <c:pt idx="106">
                  <c:v>41273</c:v>
                </c:pt>
                <c:pt idx="107">
                  <c:v>41274</c:v>
                </c:pt>
                <c:pt idx="108">
                  <c:v>41275</c:v>
                </c:pt>
                <c:pt idx="109">
                  <c:v>41276</c:v>
                </c:pt>
                <c:pt idx="110">
                  <c:v>41277</c:v>
                </c:pt>
                <c:pt idx="111">
                  <c:v>41278</c:v>
                </c:pt>
                <c:pt idx="112">
                  <c:v>41279</c:v>
                </c:pt>
                <c:pt idx="113">
                  <c:v>41280</c:v>
                </c:pt>
                <c:pt idx="114">
                  <c:v>41281</c:v>
                </c:pt>
                <c:pt idx="115">
                  <c:v>41282</c:v>
                </c:pt>
                <c:pt idx="116">
                  <c:v>41283</c:v>
                </c:pt>
                <c:pt idx="117">
                  <c:v>41284</c:v>
                </c:pt>
                <c:pt idx="118">
                  <c:v>41285</c:v>
                </c:pt>
                <c:pt idx="119">
                  <c:v>41286</c:v>
                </c:pt>
                <c:pt idx="120">
                  <c:v>41287</c:v>
                </c:pt>
                <c:pt idx="121">
                  <c:v>41288</c:v>
                </c:pt>
                <c:pt idx="122">
                  <c:v>41289</c:v>
                </c:pt>
              </c:numCache>
            </c:numRef>
          </c:cat>
          <c:val>
            <c:numRef>
              <c:f>'ChS vs Pool Elev. 2012-13'!$E$2:$E$124</c:f>
              <c:numCache>
                <c:formatCode>###,###,##0.000</c:formatCode>
                <c:ptCount val="123"/>
                <c:pt idx="0">
                  <c:v>817.55</c:v>
                </c:pt>
                <c:pt idx="1">
                  <c:v>816.69</c:v>
                </c:pt>
                <c:pt idx="2">
                  <c:v>815.78000000000054</c:v>
                </c:pt>
                <c:pt idx="3">
                  <c:v>814.87</c:v>
                </c:pt>
                <c:pt idx="4">
                  <c:v>813.95999999999947</c:v>
                </c:pt>
                <c:pt idx="5">
                  <c:v>813.02</c:v>
                </c:pt>
                <c:pt idx="6">
                  <c:v>812.15</c:v>
                </c:pt>
                <c:pt idx="7">
                  <c:v>811.24</c:v>
                </c:pt>
                <c:pt idx="8">
                  <c:v>809.97</c:v>
                </c:pt>
                <c:pt idx="9">
                  <c:v>809.39</c:v>
                </c:pt>
                <c:pt idx="10">
                  <c:v>808.43</c:v>
                </c:pt>
                <c:pt idx="11">
                  <c:v>807.52</c:v>
                </c:pt>
                <c:pt idx="12">
                  <c:v>806.52</c:v>
                </c:pt>
                <c:pt idx="13">
                  <c:v>805.51</c:v>
                </c:pt>
                <c:pt idx="14">
                  <c:v>804.57</c:v>
                </c:pt>
                <c:pt idx="15">
                  <c:v>803.61</c:v>
                </c:pt>
                <c:pt idx="16">
                  <c:v>802.59</c:v>
                </c:pt>
                <c:pt idx="17">
                  <c:v>801.59</c:v>
                </c:pt>
                <c:pt idx="18">
                  <c:v>800.6</c:v>
                </c:pt>
                <c:pt idx="19">
                  <c:v>799.64</c:v>
                </c:pt>
                <c:pt idx="20">
                  <c:v>798.5</c:v>
                </c:pt>
                <c:pt idx="21">
                  <c:v>797.42</c:v>
                </c:pt>
                <c:pt idx="22">
                  <c:v>796.32999999999947</c:v>
                </c:pt>
                <c:pt idx="23">
                  <c:v>795.13</c:v>
                </c:pt>
                <c:pt idx="24">
                  <c:v>793.9</c:v>
                </c:pt>
                <c:pt idx="25">
                  <c:v>792.77000000000055</c:v>
                </c:pt>
                <c:pt idx="26">
                  <c:v>791.53</c:v>
                </c:pt>
                <c:pt idx="27">
                  <c:v>790.38</c:v>
                </c:pt>
                <c:pt idx="28">
                  <c:v>789.22</c:v>
                </c:pt>
                <c:pt idx="29">
                  <c:v>787.99</c:v>
                </c:pt>
                <c:pt idx="30">
                  <c:v>787.2</c:v>
                </c:pt>
                <c:pt idx="31">
                  <c:v>787.62</c:v>
                </c:pt>
                <c:pt idx="32">
                  <c:v>786.51</c:v>
                </c:pt>
                <c:pt idx="33">
                  <c:v>785.25</c:v>
                </c:pt>
                <c:pt idx="34">
                  <c:v>783.85999999999797</c:v>
                </c:pt>
                <c:pt idx="35">
                  <c:v>782.61</c:v>
                </c:pt>
                <c:pt idx="36">
                  <c:v>781.1</c:v>
                </c:pt>
                <c:pt idx="37">
                  <c:v>779.66</c:v>
                </c:pt>
                <c:pt idx="38">
                  <c:v>777.92</c:v>
                </c:pt>
                <c:pt idx="39">
                  <c:v>775.76</c:v>
                </c:pt>
                <c:pt idx="40">
                  <c:v>773.18000000000052</c:v>
                </c:pt>
                <c:pt idx="41">
                  <c:v>770.32999999999947</c:v>
                </c:pt>
                <c:pt idx="42">
                  <c:v>767.47</c:v>
                </c:pt>
                <c:pt idx="43">
                  <c:v>766.15</c:v>
                </c:pt>
                <c:pt idx="44">
                  <c:v>765.33999999999946</c:v>
                </c:pt>
                <c:pt idx="45">
                  <c:v>763.64</c:v>
                </c:pt>
                <c:pt idx="46">
                  <c:v>761.26</c:v>
                </c:pt>
                <c:pt idx="47">
                  <c:v>758.5</c:v>
                </c:pt>
                <c:pt idx="48">
                  <c:v>755.68000000000052</c:v>
                </c:pt>
                <c:pt idx="49">
                  <c:v>752.67000000000053</c:v>
                </c:pt>
                <c:pt idx="50">
                  <c:v>749.82999999999947</c:v>
                </c:pt>
                <c:pt idx="51">
                  <c:v>747.17000000000053</c:v>
                </c:pt>
                <c:pt idx="52">
                  <c:v>744.34999999999798</c:v>
                </c:pt>
                <c:pt idx="53">
                  <c:v>741.45999999999947</c:v>
                </c:pt>
                <c:pt idx="54">
                  <c:v>738.48</c:v>
                </c:pt>
                <c:pt idx="55">
                  <c:v>735.65</c:v>
                </c:pt>
                <c:pt idx="56">
                  <c:v>732.94999999999948</c:v>
                </c:pt>
                <c:pt idx="57">
                  <c:v>730.18000000000052</c:v>
                </c:pt>
                <c:pt idx="58">
                  <c:v>729.56</c:v>
                </c:pt>
                <c:pt idx="59">
                  <c:v>729.76</c:v>
                </c:pt>
                <c:pt idx="60">
                  <c:v>728.68000000000052</c:v>
                </c:pt>
                <c:pt idx="61">
                  <c:v>728.01</c:v>
                </c:pt>
                <c:pt idx="62">
                  <c:v>728.04</c:v>
                </c:pt>
                <c:pt idx="63">
                  <c:v>728.09</c:v>
                </c:pt>
                <c:pt idx="64">
                  <c:v>728.01</c:v>
                </c:pt>
                <c:pt idx="65">
                  <c:v>729.07</c:v>
                </c:pt>
                <c:pt idx="66">
                  <c:v>751.64</c:v>
                </c:pt>
                <c:pt idx="67">
                  <c:v>760.29000000000053</c:v>
                </c:pt>
                <c:pt idx="68">
                  <c:v>758.75</c:v>
                </c:pt>
                <c:pt idx="69">
                  <c:v>752.79000000000053</c:v>
                </c:pt>
                <c:pt idx="70">
                  <c:v>750.16</c:v>
                </c:pt>
                <c:pt idx="71">
                  <c:v>746.74</c:v>
                </c:pt>
                <c:pt idx="72">
                  <c:v>740.26</c:v>
                </c:pt>
                <c:pt idx="73">
                  <c:v>731.84999999999798</c:v>
                </c:pt>
                <c:pt idx="74">
                  <c:v>720.87</c:v>
                </c:pt>
                <c:pt idx="75">
                  <c:v>706.4</c:v>
                </c:pt>
                <c:pt idx="76">
                  <c:v>700.41</c:v>
                </c:pt>
                <c:pt idx="77">
                  <c:v>701.4</c:v>
                </c:pt>
                <c:pt idx="78">
                  <c:v>720.22</c:v>
                </c:pt>
                <c:pt idx="79">
                  <c:v>725.01</c:v>
                </c:pt>
                <c:pt idx="80">
                  <c:v>732.23</c:v>
                </c:pt>
                <c:pt idx="81">
                  <c:v>742.58</c:v>
                </c:pt>
                <c:pt idx="82">
                  <c:v>740.94999999999948</c:v>
                </c:pt>
                <c:pt idx="83">
                  <c:v>736.55</c:v>
                </c:pt>
                <c:pt idx="84">
                  <c:v>730.74</c:v>
                </c:pt>
                <c:pt idx="85">
                  <c:v>722.71</c:v>
                </c:pt>
                <c:pt idx="86">
                  <c:v>710.52</c:v>
                </c:pt>
                <c:pt idx="87">
                  <c:v>692.01</c:v>
                </c:pt>
                <c:pt idx="88">
                  <c:v>687.3</c:v>
                </c:pt>
                <c:pt idx="89">
                  <c:v>686.93999999999949</c:v>
                </c:pt>
                <c:pt idx="90">
                  <c:v>687.11</c:v>
                </c:pt>
                <c:pt idx="91">
                  <c:v>687.3</c:v>
                </c:pt>
                <c:pt idx="92">
                  <c:v>688.41</c:v>
                </c:pt>
                <c:pt idx="93">
                  <c:v>696.69</c:v>
                </c:pt>
                <c:pt idx="94">
                  <c:v>697.43</c:v>
                </c:pt>
                <c:pt idx="95">
                  <c:v>697.35999999999797</c:v>
                </c:pt>
                <c:pt idx="96">
                  <c:v>701.72</c:v>
                </c:pt>
                <c:pt idx="97">
                  <c:v>708.37</c:v>
                </c:pt>
                <c:pt idx="98">
                  <c:v>714.01</c:v>
                </c:pt>
                <c:pt idx="99">
                  <c:v>717.12</c:v>
                </c:pt>
                <c:pt idx="100">
                  <c:v>719.56</c:v>
                </c:pt>
                <c:pt idx="101">
                  <c:v>722.23</c:v>
                </c:pt>
                <c:pt idx="102">
                  <c:v>725.77000000000055</c:v>
                </c:pt>
                <c:pt idx="103">
                  <c:v>728.58</c:v>
                </c:pt>
                <c:pt idx="104">
                  <c:v>728.44999999999948</c:v>
                </c:pt>
                <c:pt idx="105">
                  <c:v>727.98</c:v>
                </c:pt>
                <c:pt idx="106">
                  <c:v>728.04</c:v>
                </c:pt>
                <c:pt idx="107">
                  <c:v>728.16</c:v>
                </c:pt>
                <c:pt idx="108">
                  <c:v>728.21</c:v>
                </c:pt>
                <c:pt idx="109">
                  <c:v>728.26</c:v>
                </c:pt>
                <c:pt idx="110">
                  <c:v>728.3</c:v>
                </c:pt>
                <c:pt idx="111">
                  <c:v>728.4</c:v>
                </c:pt>
                <c:pt idx="112">
                  <c:v>728.49</c:v>
                </c:pt>
                <c:pt idx="113">
                  <c:v>728.62</c:v>
                </c:pt>
                <c:pt idx="114">
                  <c:v>729.29000000000053</c:v>
                </c:pt>
                <c:pt idx="115">
                  <c:v>729.88</c:v>
                </c:pt>
                <c:pt idx="116">
                  <c:v>729.27000000000055</c:v>
                </c:pt>
                <c:pt idx="117">
                  <c:v>727.71</c:v>
                </c:pt>
                <c:pt idx="118">
                  <c:v>726.55</c:v>
                </c:pt>
                <c:pt idx="119">
                  <c:v>725.63</c:v>
                </c:pt>
                <c:pt idx="120">
                  <c:v>724.45999999999947</c:v>
                </c:pt>
                <c:pt idx="121">
                  <c:v>723.26</c:v>
                </c:pt>
                <c:pt idx="122">
                  <c:v>720.81</c:v>
                </c:pt>
              </c:numCache>
            </c:numRef>
          </c:val>
        </c:ser>
        <c:ser>
          <c:idx val="2"/>
          <c:order val="2"/>
          <c:tx>
            <c:v>Min. Cons. Pool</c:v>
          </c:tx>
          <c:spPr>
            <a:ln w="9525">
              <a:solidFill>
                <a:schemeClr val="tx1"/>
              </a:solidFill>
              <a:prstDash val="sysDot"/>
            </a:ln>
          </c:spPr>
          <c:marker>
            <c:symbol val="none"/>
          </c:marker>
          <c:val>
            <c:numRef>
              <c:f>'ChS vs Pool Elev. 2012-13'!$I$2:$I$139</c:f>
              <c:numCache>
                <c:formatCode>General</c:formatCode>
                <c:ptCount val="138"/>
                <c:pt idx="0">
                  <c:v>728</c:v>
                </c:pt>
                <c:pt idx="1">
                  <c:v>728</c:v>
                </c:pt>
                <c:pt idx="2">
                  <c:v>728</c:v>
                </c:pt>
                <c:pt idx="3">
                  <c:v>728</c:v>
                </c:pt>
                <c:pt idx="4">
                  <c:v>728</c:v>
                </c:pt>
                <c:pt idx="5">
                  <c:v>728</c:v>
                </c:pt>
                <c:pt idx="6">
                  <c:v>728</c:v>
                </c:pt>
                <c:pt idx="7">
                  <c:v>728</c:v>
                </c:pt>
                <c:pt idx="8">
                  <c:v>728</c:v>
                </c:pt>
                <c:pt idx="9">
                  <c:v>728</c:v>
                </c:pt>
                <c:pt idx="10">
                  <c:v>728</c:v>
                </c:pt>
                <c:pt idx="11">
                  <c:v>728</c:v>
                </c:pt>
                <c:pt idx="12">
                  <c:v>728</c:v>
                </c:pt>
                <c:pt idx="13">
                  <c:v>728</c:v>
                </c:pt>
                <c:pt idx="14">
                  <c:v>728</c:v>
                </c:pt>
                <c:pt idx="15">
                  <c:v>728</c:v>
                </c:pt>
                <c:pt idx="16">
                  <c:v>728</c:v>
                </c:pt>
                <c:pt idx="17">
                  <c:v>728</c:v>
                </c:pt>
                <c:pt idx="18">
                  <c:v>728</c:v>
                </c:pt>
                <c:pt idx="19">
                  <c:v>728</c:v>
                </c:pt>
                <c:pt idx="20">
                  <c:v>728</c:v>
                </c:pt>
                <c:pt idx="21">
                  <c:v>728</c:v>
                </c:pt>
                <c:pt idx="22">
                  <c:v>728</c:v>
                </c:pt>
                <c:pt idx="23">
                  <c:v>728</c:v>
                </c:pt>
                <c:pt idx="24">
                  <c:v>728</c:v>
                </c:pt>
                <c:pt idx="25">
                  <c:v>728</c:v>
                </c:pt>
                <c:pt idx="26">
                  <c:v>728</c:v>
                </c:pt>
                <c:pt idx="27">
                  <c:v>728</c:v>
                </c:pt>
                <c:pt idx="28">
                  <c:v>728</c:v>
                </c:pt>
                <c:pt idx="29">
                  <c:v>728</c:v>
                </c:pt>
                <c:pt idx="30">
                  <c:v>728</c:v>
                </c:pt>
                <c:pt idx="31">
                  <c:v>728</c:v>
                </c:pt>
                <c:pt idx="32">
                  <c:v>728</c:v>
                </c:pt>
                <c:pt idx="33">
                  <c:v>728</c:v>
                </c:pt>
                <c:pt idx="34">
                  <c:v>728</c:v>
                </c:pt>
                <c:pt idx="35">
                  <c:v>728</c:v>
                </c:pt>
                <c:pt idx="36">
                  <c:v>728</c:v>
                </c:pt>
                <c:pt idx="37">
                  <c:v>728</c:v>
                </c:pt>
                <c:pt idx="38">
                  <c:v>728</c:v>
                </c:pt>
                <c:pt idx="39">
                  <c:v>728</c:v>
                </c:pt>
                <c:pt idx="40">
                  <c:v>728</c:v>
                </c:pt>
                <c:pt idx="41">
                  <c:v>728</c:v>
                </c:pt>
                <c:pt idx="42">
                  <c:v>728</c:v>
                </c:pt>
                <c:pt idx="43">
                  <c:v>728</c:v>
                </c:pt>
                <c:pt idx="44">
                  <c:v>728</c:v>
                </c:pt>
                <c:pt idx="45">
                  <c:v>728</c:v>
                </c:pt>
                <c:pt idx="46">
                  <c:v>728</c:v>
                </c:pt>
                <c:pt idx="47">
                  <c:v>728</c:v>
                </c:pt>
                <c:pt idx="48">
                  <c:v>728</c:v>
                </c:pt>
                <c:pt idx="49">
                  <c:v>728</c:v>
                </c:pt>
                <c:pt idx="50">
                  <c:v>728</c:v>
                </c:pt>
                <c:pt idx="51">
                  <c:v>728</c:v>
                </c:pt>
                <c:pt idx="52">
                  <c:v>728</c:v>
                </c:pt>
                <c:pt idx="53">
                  <c:v>728</c:v>
                </c:pt>
                <c:pt idx="54">
                  <c:v>728</c:v>
                </c:pt>
                <c:pt idx="55">
                  <c:v>728</c:v>
                </c:pt>
                <c:pt idx="56">
                  <c:v>728</c:v>
                </c:pt>
                <c:pt idx="57">
                  <c:v>728</c:v>
                </c:pt>
                <c:pt idx="58">
                  <c:v>728</c:v>
                </c:pt>
                <c:pt idx="59">
                  <c:v>728</c:v>
                </c:pt>
                <c:pt idx="60">
                  <c:v>728</c:v>
                </c:pt>
                <c:pt idx="61">
                  <c:v>728</c:v>
                </c:pt>
                <c:pt idx="62">
                  <c:v>728</c:v>
                </c:pt>
                <c:pt idx="63">
                  <c:v>728</c:v>
                </c:pt>
                <c:pt idx="64">
                  <c:v>728</c:v>
                </c:pt>
                <c:pt idx="65">
                  <c:v>728</c:v>
                </c:pt>
                <c:pt idx="66">
                  <c:v>728</c:v>
                </c:pt>
                <c:pt idx="67">
                  <c:v>728</c:v>
                </c:pt>
                <c:pt idx="68">
                  <c:v>728</c:v>
                </c:pt>
                <c:pt idx="69">
                  <c:v>728</c:v>
                </c:pt>
                <c:pt idx="70">
                  <c:v>728</c:v>
                </c:pt>
                <c:pt idx="71">
                  <c:v>728</c:v>
                </c:pt>
                <c:pt idx="72">
                  <c:v>728</c:v>
                </c:pt>
                <c:pt idx="73">
                  <c:v>728</c:v>
                </c:pt>
                <c:pt idx="74">
                  <c:v>728</c:v>
                </c:pt>
                <c:pt idx="75">
                  <c:v>728</c:v>
                </c:pt>
                <c:pt idx="76">
                  <c:v>728</c:v>
                </c:pt>
                <c:pt idx="77">
                  <c:v>728</c:v>
                </c:pt>
                <c:pt idx="78">
                  <c:v>728</c:v>
                </c:pt>
                <c:pt idx="79">
                  <c:v>728</c:v>
                </c:pt>
                <c:pt idx="80">
                  <c:v>728</c:v>
                </c:pt>
                <c:pt idx="81">
                  <c:v>728</c:v>
                </c:pt>
                <c:pt idx="82">
                  <c:v>728</c:v>
                </c:pt>
                <c:pt idx="83">
                  <c:v>728</c:v>
                </c:pt>
                <c:pt idx="84">
                  <c:v>728</c:v>
                </c:pt>
                <c:pt idx="85">
                  <c:v>728</c:v>
                </c:pt>
                <c:pt idx="86">
                  <c:v>728</c:v>
                </c:pt>
                <c:pt idx="87">
                  <c:v>728</c:v>
                </c:pt>
                <c:pt idx="88">
                  <c:v>728</c:v>
                </c:pt>
                <c:pt idx="89">
                  <c:v>728</c:v>
                </c:pt>
                <c:pt idx="90">
                  <c:v>728</c:v>
                </c:pt>
                <c:pt idx="91">
                  <c:v>728</c:v>
                </c:pt>
                <c:pt idx="92">
                  <c:v>728</c:v>
                </c:pt>
                <c:pt idx="93">
                  <c:v>728</c:v>
                </c:pt>
                <c:pt idx="94">
                  <c:v>728</c:v>
                </c:pt>
                <c:pt idx="95">
                  <c:v>728</c:v>
                </c:pt>
                <c:pt idx="96">
                  <c:v>728</c:v>
                </c:pt>
                <c:pt idx="97">
                  <c:v>728</c:v>
                </c:pt>
                <c:pt idx="98">
                  <c:v>728</c:v>
                </c:pt>
                <c:pt idx="99">
                  <c:v>728</c:v>
                </c:pt>
                <c:pt idx="100">
                  <c:v>728</c:v>
                </c:pt>
                <c:pt idx="101">
                  <c:v>728</c:v>
                </c:pt>
                <c:pt idx="102">
                  <c:v>728</c:v>
                </c:pt>
                <c:pt idx="103">
                  <c:v>728</c:v>
                </c:pt>
                <c:pt idx="104">
                  <c:v>728</c:v>
                </c:pt>
                <c:pt idx="105">
                  <c:v>728</c:v>
                </c:pt>
                <c:pt idx="106">
                  <c:v>728</c:v>
                </c:pt>
                <c:pt idx="107">
                  <c:v>728</c:v>
                </c:pt>
                <c:pt idx="108">
                  <c:v>728</c:v>
                </c:pt>
                <c:pt idx="109">
                  <c:v>728</c:v>
                </c:pt>
                <c:pt idx="110">
                  <c:v>728</c:v>
                </c:pt>
                <c:pt idx="111">
                  <c:v>728</c:v>
                </c:pt>
                <c:pt idx="112">
                  <c:v>728</c:v>
                </c:pt>
                <c:pt idx="113">
                  <c:v>728</c:v>
                </c:pt>
                <c:pt idx="114">
                  <c:v>728</c:v>
                </c:pt>
                <c:pt idx="115">
                  <c:v>728</c:v>
                </c:pt>
                <c:pt idx="116">
                  <c:v>728</c:v>
                </c:pt>
                <c:pt idx="117">
                  <c:v>728</c:v>
                </c:pt>
                <c:pt idx="118">
                  <c:v>728</c:v>
                </c:pt>
                <c:pt idx="119">
                  <c:v>728</c:v>
                </c:pt>
                <c:pt idx="120">
                  <c:v>728</c:v>
                </c:pt>
                <c:pt idx="121">
                  <c:v>728</c:v>
                </c:pt>
                <c:pt idx="122">
                  <c:v>728</c:v>
                </c:pt>
              </c:numCache>
            </c:numRef>
          </c:val>
        </c:ser>
        <c:marker val="1"/>
        <c:axId val="62910464"/>
        <c:axId val="62912000"/>
      </c:lineChart>
      <c:dateAx>
        <c:axId val="62910464"/>
        <c:scaling>
          <c:orientation val="minMax"/>
          <c:max val="41275"/>
        </c:scaling>
        <c:axPos val="b"/>
        <c:numFmt formatCode="[$-409]d\-mmm;@" sourceLinked="0"/>
        <c:tickLblPos val="nextTo"/>
        <c:txPr>
          <a:bodyPr rot="-2700000"/>
          <a:lstStyle/>
          <a:p>
            <a:pPr>
              <a:defRPr sz="800" b="1"/>
            </a:pPr>
            <a:endParaRPr lang="en-US"/>
          </a:p>
        </c:txPr>
        <c:crossAx val="62912000"/>
        <c:crosses val="autoZero"/>
        <c:auto val="1"/>
        <c:lblOffset val="100"/>
        <c:baseTimeUnit val="days"/>
        <c:majorUnit val="14"/>
        <c:majorTimeUnit val="days"/>
        <c:minorUnit val="15"/>
        <c:minorTimeUnit val="months"/>
      </c:dateAx>
      <c:valAx>
        <c:axId val="62912000"/>
        <c:scaling>
          <c:orientation val="minMax"/>
          <c:max val="820"/>
          <c:min val="670"/>
        </c:scaling>
        <c:axPos val="l"/>
        <c:title>
          <c:tx>
            <c:rich>
              <a:bodyPr rot="-5400000" vert="horz"/>
              <a:lstStyle/>
              <a:p>
                <a:pPr>
                  <a:defRPr sz="900" b="1"/>
                </a:pPr>
                <a:r>
                  <a:rPr lang="en-US" sz="900" b="1" dirty="0"/>
                  <a:t>Reservoir Elevation (feet)</a:t>
                </a:r>
              </a:p>
            </c:rich>
          </c:tx>
          <c:layout>
            <c:manualLayout>
              <c:xMode val="edge"/>
              <c:yMode val="edge"/>
              <c:x val="3.0648629027754552E-2"/>
              <c:y val="0.22523286333394368"/>
            </c:manualLayout>
          </c:layout>
        </c:title>
        <c:numFmt formatCode="General" sourceLinked="0"/>
        <c:tickLblPos val="nextTo"/>
        <c:txPr>
          <a:bodyPr/>
          <a:lstStyle/>
          <a:p>
            <a:pPr>
              <a:defRPr sz="900" b="1"/>
            </a:pPr>
            <a:endParaRPr lang="en-US"/>
          </a:p>
        </c:txPr>
        <c:crossAx val="62910464"/>
        <c:crosses val="autoZero"/>
        <c:crossBetween val="between"/>
      </c:valAx>
      <c:valAx>
        <c:axId val="62913920"/>
        <c:scaling>
          <c:orientation val="minMax"/>
          <c:max val="180"/>
          <c:min val="0"/>
        </c:scaling>
        <c:axPos val="r"/>
        <c:title>
          <c:tx>
            <c:rich>
              <a:bodyPr rot="-5400000" vert="horz"/>
              <a:lstStyle/>
              <a:p>
                <a:pPr>
                  <a:defRPr sz="900" b="1"/>
                </a:pPr>
                <a:r>
                  <a:rPr lang="en-US" sz="900" b="1"/>
                  <a:t>Chinook Count</a:t>
                </a:r>
              </a:p>
            </c:rich>
          </c:tx>
          <c:layout>
            <c:manualLayout>
              <c:xMode val="edge"/>
              <c:yMode val="edge"/>
              <c:x val="0.92326268591425353"/>
              <c:y val="0.33070253718285586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 sz="900" b="1"/>
            </a:pPr>
            <a:endParaRPr lang="en-US"/>
          </a:p>
        </c:txPr>
        <c:crossAx val="63026688"/>
        <c:crosses val="max"/>
        <c:crossBetween val="between"/>
      </c:valAx>
      <c:dateAx>
        <c:axId val="63026688"/>
        <c:scaling>
          <c:orientation val="minMax"/>
        </c:scaling>
        <c:delete val="1"/>
        <c:axPos val="b"/>
        <c:numFmt formatCode="dd\-mmm\-yyyy" sourceLinked="1"/>
        <c:tickLblPos val="none"/>
        <c:crossAx val="62913920"/>
        <c:crosses val="autoZero"/>
        <c:auto val="1"/>
        <c:lblOffset val="100"/>
        <c:majorUnit val="1"/>
        <c:minorUnit val="1"/>
      </c:dateAx>
      <c:spPr>
        <a:solidFill>
          <a:srgbClr val="FFFFFF"/>
        </a:solidFill>
      </c:spPr>
    </c:plotArea>
    <c:plotVisOnly val="1"/>
    <c:dispBlanksAs val="gap"/>
  </c:chart>
  <c:spPr>
    <a:solidFill>
      <a:srgbClr val="FFFFFF"/>
    </a:solidFill>
    <a:ln>
      <a:solidFill>
        <a:srgbClr val="000000"/>
      </a:solidFill>
    </a:ln>
    <a:effectLst>
      <a:outerShdw blurRad="50800" dist="38100" dir="2700000" algn="tl" rotWithShape="0">
        <a:prstClr val="black">
          <a:alpha val="40000"/>
        </a:prstClr>
      </a:outerShdw>
    </a:effectLst>
  </c:spPr>
  <c:txPr>
    <a:bodyPr/>
    <a:lstStyle/>
    <a:p>
      <a:pPr>
        <a:defRPr sz="1100"/>
      </a:pPr>
      <a:endParaRPr lang="en-US"/>
    </a:p>
  </c:txPr>
  <c:externalData r:id="rId1"/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"/>
  <c:chart>
    <c:autoTitleDeleted val="1"/>
    <c:plotArea>
      <c:layout>
        <c:manualLayout>
          <c:layoutTarget val="inner"/>
          <c:xMode val="edge"/>
          <c:yMode val="edge"/>
          <c:x val="0.1837060367454082"/>
          <c:y val="6.2527223990618497E-2"/>
          <c:w val="0.62141561109209265"/>
          <c:h val="0.77911431283855703"/>
        </c:manualLayout>
      </c:layout>
      <c:barChart>
        <c:barDir val="col"/>
        <c:grouping val="clustered"/>
        <c:ser>
          <c:idx val="1"/>
          <c:order val="1"/>
          <c:tx>
            <c:strRef>
              <c:f>ChS_timing!$C$1</c:f>
              <c:strCache>
                <c:ptCount val="1"/>
                <c:pt idx="0">
                  <c:v>ChS</c:v>
                </c:pt>
              </c:strCache>
            </c:strRef>
          </c:tx>
          <c:spPr>
            <a:solidFill>
              <a:srgbClr val="C00000"/>
            </a:solidFill>
            <a:ln w="47625">
              <a:solidFill>
                <a:srgbClr val="C00000"/>
              </a:solidFill>
            </a:ln>
          </c:spPr>
          <c:cat>
            <c:numRef>
              <c:f>ChS_timing!$A$259:$A$381</c:f>
              <c:numCache>
                <c:formatCode>mm/dd/yy;@</c:formatCode>
                <c:ptCount val="123"/>
                <c:pt idx="0">
                  <c:v>40801</c:v>
                </c:pt>
                <c:pt idx="1">
                  <c:v>40802</c:v>
                </c:pt>
                <c:pt idx="2">
                  <c:v>40803</c:v>
                </c:pt>
                <c:pt idx="3">
                  <c:v>40804</c:v>
                </c:pt>
                <c:pt idx="4">
                  <c:v>40805</c:v>
                </c:pt>
                <c:pt idx="5">
                  <c:v>40806</c:v>
                </c:pt>
                <c:pt idx="6">
                  <c:v>40807</c:v>
                </c:pt>
                <c:pt idx="7">
                  <c:v>40808</c:v>
                </c:pt>
                <c:pt idx="8">
                  <c:v>40809</c:v>
                </c:pt>
                <c:pt idx="9">
                  <c:v>40810</c:v>
                </c:pt>
                <c:pt idx="10">
                  <c:v>40811</c:v>
                </c:pt>
                <c:pt idx="11">
                  <c:v>40812</c:v>
                </c:pt>
                <c:pt idx="12">
                  <c:v>40813</c:v>
                </c:pt>
                <c:pt idx="13">
                  <c:v>40814</c:v>
                </c:pt>
                <c:pt idx="14">
                  <c:v>40815</c:v>
                </c:pt>
                <c:pt idx="15">
                  <c:v>40816</c:v>
                </c:pt>
                <c:pt idx="16">
                  <c:v>40817</c:v>
                </c:pt>
                <c:pt idx="17">
                  <c:v>40818</c:v>
                </c:pt>
                <c:pt idx="18">
                  <c:v>40819</c:v>
                </c:pt>
                <c:pt idx="19">
                  <c:v>40820</c:v>
                </c:pt>
                <c:pt idx="20">
                  <c:v>40821</c:v>
                </c:pt>
                <c:pt idx="21">
                  <c:v>40822</c:v>
                </c:pt>
                <c:pt idx="22">
                  <c:v>40823</c:v>
                </c:pt>
                <c:pt idx="23">
                  <c:v>40824</c:v>
                </c:pt>
                <c:pt idx="24">
                  <c:v>40825</c:v>
                </c:pt>
                <c:pt idx="25">
                  <c:v>40826</c:v>
                </c:pt>
                <c:pt idx="26">
                  <c:v>40827</c:v>
                </c:pt>
                <c:pt idx="27">
                  <c:v>40828</c:v>
                </c:pt>
                <c:pt idx="28">
                  <c:v>40829</c:v>
                </c:pt>
                <c:pt idx="29">
                  <c:v>40830</c:v>
                </c:pt>
                <c:pt idx="30">
                  <c:v>40831</c:v>
                </c:pt>
                <c:pt idx="31">
                  <c:v>40832</c:v>
                </c:pt>
                <c:pt idx="32">
                  <c:v>40833</c:v>
                </c:pt>
                <c:pt idx="33">
                  <c:v>40834</c:v>
                </c:pt>
                <c:pt idx="34">
                  <c:v>40835</c:v>
                </c:pt>
                <c:pt idx="35">
                  <c:v>40836</c:v>
                </c:pt>
                <c:pt idx="36">
                  <c:v>40837</c:v>
                </c:pt>
                <c:pt idx="37">
                  <c:v>40838</c:v>
                </c:pt>
                <c:pt idx="38">
                  <c:v>40839</c:v>
                </c:pt>
                <c:pt idx="39">
                  <c:v>40840</c:v>
                </c:pt>
                <c:pt idx="40">
                  <c:v>40841</c:v>
                </c:pt>
                <c:pt idx="41">
                  <c:v>40842</c:v>
                </c:pt>
                <c:pt idx="42">
                  <c:v>40843</c:v>
                </c:pt>
                <c:pt idx="43">
                  <c:v>40844</c:v>
                </c:pt>
                <c:pt idx="44">
                  <c:v>40845</c:v>
                </c:pt>
                <c:pt idx="45">
                  <c:v>40846</c:v>
                </c:pt>
                <c:pt idx="46">
                  <c:v>40847</c:v>
                </c:pt>
                <c:pt idx="47">
                  <c:v>40848</c:v>
                </c:pt>
                <c:pt idx="48">
                  <c:v>40849</c:v>
                </c:pt>
                <c:pt idx="49">
                  <c:v>40850</c:v>
                </c:pt>
                <c:pt idx="50">
                  <c:v>40851</c:v>
                </c:pt>
                <c:pt idx="51">
                  <c:v>40852</c:v>
                </c:pt>
                <c:pt idx="52">
                  <c:v>40853</c:v>
                </c:pt>
                <c:pt idx="53">
                  <c:v>40854</c:v>
                </c:pt>
                <c:pt idx="54">
                  <c:v>40855</c:v>
                </c:pt>
                <c:pt idx="55">
                  <c:v>40856</c:v>
                </c:pt>
                <c:pt idx="56">
                  <c:v>40857</c:v>
                </c:pt>
                <c:pt idx="57">
                  <c:v>40858</c:v>
                </c:pt>
                <c:pt idx="58">
                  <c:v>40859</c:v>
                </c:pt>
                <c:pt idx="59">
                  <c:v>40860</c:v>
                </c:pt>
                <c:pt idx="60">
                  <c:v>40861</c:v>
                </c:pt>
                <c:pt idx="61">
                  <c:v>40862</c:v>
                </c:pt>
                <c:pt idx="62">
                  <c:v>40863</c:v>
                </c:pt>
                <c:pt idx="63">
                  <c:v>40864</c:v>
                </c:pt>
                <c:pt idx="64">
                  <c:v>40865</c:v>
                </c:pt>
                <c:pt idx="65">
                  <c:v>40866</c:v>
                </c:pt>
                <c:pt idx="66">
                  <c:v>40867</c:v>
                </c:pt>
                <c:pt idx="67">
                  <c:v>40868</c:v>
                </c:pt>
                <c:pt idx="68">
                  <c:v>40869</c:v>
                </c:pt>
                <c:pt idx="69">
                  <c:v>40870</c:v>
                </c:pt>
                <c:pt idx="70">
                  <c:v>40871</c:v>
                </c:pt>
                <c:pt idx="71">
                  <c:v>40872</c:v>
                </c:pt>
                <c:pt idx="72">
                  <c:v>40873</c:v>
                </c:pt>
                <c:pt idx="73">
                  <c:v>40874</c:v>
                </c:pt>
                <c:pt idx="74">
                  <c:v>40875</c:v>
                </c:pt>
                <c:pt idx="75">
                  <c:v>40876</c:v>
                </c:pt>
                <c:pt idx="76">
                  <c:v>40877</c:v>
                </c:pt>
                <c:pt idx="77">
                  <c:v>40878</c:v>
                </c:pt>
                <c:pt idx="78">
                  <c:v>40879</c:v>
                </c:pt>
                <c:pt idx="79">
                  <c:v>40880</c:v>
                </c:pt>
                <c:pt idx="80">
                  <c:v>40881</c:v>
                </c:pt>
                <c:pt idx="81">
                  <c:v>40882</c:v>
                </c:pt>
                <c:pt idx="82">
                  <c:v>40883</c:v>
                </c:pt>
                <c:pt idx="83">
                  <c:v>40884</c:v>
                </c:pt>
                <c:pt idx="84">
                  <c:v>40885</c:v>
                </c:pt>
                <c:pt idx="85">
                  <c:v>40886</c:v>
                </c:pt>
                <c:pt idx="86">
                  <c:v>40887</c:v>
                </c:pt>
                <c:pt idx="87">
                  <c:v>40888</c:v>
                </c:pt>
                <c:pt idx="88">
                  <c:v>40889</c:v>
                </c:pt>
                <c:pt idx="89">
                  <c:v>40890</c:v>
                </c:pt>
                <c:pt idx="90">
                  <c:v>40891</c:v>
                </c:pt>
                <c:pt idx="91">
                  <c:v>40892</c:v>
                </c:pt>
                <c:pt idx="92">
                  <c:v>40893</c:v>
                </c:pt>
                <c:pt idx="93">
                  <c:v>40894</c:v>
                </c:pt>
                <c:pt idx="94">
                  <c:v>40895</c:v>
                </c:pt>
                <c:pt idx="95">
                  <c:v>40896</c:v>
                </c:pt>
                <c:pt idx="96">
                  <c:v>40897</c:v>
                </c:pt>
                <c:pt idx="97">
                  <c:v>40898</c:v>
                </c:pt>
                <c:pt idx="98">
                  <c:v>40899</c:v>
                </c:pt>
                <c:pt idx="99">
                  <c:v>40900</c:v>
                </c:pt>
                <c:pt idx="100">
                  <c:v>40901</c:v>
                </c:pt>
                <c:pt idx="101">
                  <c:v>40902</c:v>
                </c:pt>
                <c:pt idx="102">
                  <c:v>40903</c:v>
                </c:pt>
                <c:pt idx="103">
                  <c:v>40904</c:v>
                </c:pt>
                <c:pt idx="104">
                  <c:v>40905</c:v>
                </c:pt>
                <c:pt idx="105">
                  <c:v>40906</c:v>
                </c:pt>
                <c:pt idx="106">
                  <c:v>40907</c:v>
                </c:pt>
                <c:pt idx="107">
                  <c:v>40908</c:v>
                </c:pt>
                <c:pt idx="108">
                  <c:v>40909</c:v>
                </c:pt>
                <c:pt idx="109">
                  <c:v>40910</c:v>
                </c:pt>
                <c:pt idx="110">
                  <c:v>40911</c:v>
                </c:pt>
                <c:pt idx="111">
                  <c:v>40912</c:v>
                </c:pt>
                <c:pt idx="112">
                  <c:v>40913</c:v>
                </c:pt>
                <c:pt idx="113">
                  <c:v>40914</c:v>
                </c:pt>
                <c:pt idx="114">
                  <c:v>40915</c:v>
                </c:pt>
                <c:pt idx="115">
                  <c:v>40916</c:v>
                </c:pt>
                <c:pt idx="116">
                  <c:v>40917</c:v>
                </c:pt>
                <c:pt idx="117">
                  <c:v>40918</c:v>
                </c:pt>
                <c:pt idx="118">
                  <c:v>40919</c:v>
                </c:pt>
                <c:pt idx="119">
                  <c:v>40920</c:v>
                </c:pt>
                <c:pt idx="120">
                  <c:v>40921</c:v>
                </c:pt>
                <c:pt idx="121">
                  <c:v>40922</c:v>
                </c:pt>
                <c:pt idx="122">
                  <c:v>40923</c:v>
                </c:pt>
              </c:numCache>
            </c:numRef>
          </c:cat>
          <c:val>
            <c:numRef>
              <c:f>ChS_timing!$C$259:$C$381</c:f>
              <c:numCache>
                <c:formatCode>General</c:formatCode>
                <c:ptCount val="123"/>
                <c:pt idx="11">
                  <c:v>1</c:v>
                </c:pt>
                <c:pt idx="13">
                  <c:v>1</c:v>
                </c:pt>
                <c:pt idx="18">
                  <c:v>1</c:v>
                </c:pt>
                <c:pt idx="21">
                  <c:v>1</c:v>
                </c:pt>
                <c:pt idx="28">
                  <c:v>1</c:v>
                </c:pt>
                <c:pt idx="32">
                  <c:v>10</c:v>
                </c:pt>
                <c:pt idx="34">
                  <c:v>4</c:v>
                </c:pt>
                <c:pt idx="40">
                  <c:v>10</c:v>
                </c:pt>
                <c:pt idx="42">
                  <c:v>1</c:v>
                </c:pt>
                <c:pt idx="46">
                  <c:v>1</c:v>
                </c:pt>
                <c:pt idx="47">
                  <c:v>5</c:v>
                </c:pt>
                <c:pt idx="48">
                  <c:v>1</c:v>
                </c:pt>
                <c:pt idx="50">
                  <c:v>5</c:v>
                </c:pt>
                <c:pt idx="53">
                  <c:v>6</c:v>
                </c:pt>
                <c:pt idx="60">
                  <c:v>5</c:v>
                </c:pt>
                <c:pt idx="61">
                  <c:v>2</c:v>
                </c:pt>
                <c:pt idx="62">
                  <c:v>3</c:v>
                </c:pt>
                <c:pt idx="63">
                  <c:v>4</c:v>
                </c:pt>
                <c:pt idx="67">
                  <c:v>189</c:v>
                </c:pt>
                <c:pt idx="68">
                  <c:v>91</c:v>
                </c:pt>
                <c:pt idx="69">
                  <c:v>51</c:v>
                </c:pt>
                <c:pt idx="116">
                  <c:v>1</c:v>
                </c:pt>
              </c:numCache>
            </c:numRef>
          </c:val>
        </c:ser>
        <c:gapWidth val="378"/>
        <c:overlap val="79"/>
        <c:axId val="66383872"/>
        <c:axId val="66353024"/>
      </c:barChart>
      <c:lineChart>
        <c:grouping val="standard"/>
        <c:ser>
          <c:idx val="0"/>
          <c:order val="0"/>
          <c:tx>
            <c:strRef>
              <c:f>ChS_timing!$B$1</c:f>
              <c:strCache>
                <c:ptCount val="1"/>
                <c:pt idx="0">
                  <c:v>Res. Elevation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ymbol val="none"/>
          </c:marker>
          <c:cat>
            <c:numRef>
              <c:f>ChS_timing!$A$259:$A$381</c:f>
              <c:numCache>
                <c:formatCode>mm/dd/yy;@</c:formatCode>
                <c:ptCount val="123"/>
                <c:pt idx="0">
                  <c:v>40801</c:v>
                </c:pt>
                <c:pt idx="1">
                  <c:v>40802</c:v>
                </c:pt>
                <c:pt idx="2">
                  <c:v>40803</c:v>
                </c:pt>
                <c:pt idx="3">
                  <c:v>40804</c:v>
                </c:pt>
                <c:pt idx="4">
                  <c:v>40805</c:v>
                </c:pt>
                <c:pt idx="5">
                  <c:v>40806</c:v>
                </c:pt>
                <c:pt idx="6">
                  <c:v>40807</c:v>
                </c:pt>
                <c:pt idx="7">
                  <c:v>40808</c:v>
                </c:pt>
                <c:pt idx="8">
                  <c:v>40809</c:v>
                </c:pt>
                <c:pt idx="9">
                  <c:v>40810</c:v>
                </c:pt>
                <c:pt idx="10">
                  <c:v>40811</c:v>
                </c:pt>
                <c:pt idx="11">
                  <c:v>40812</c:v>
                </c:pt>
                <c:pt idx="12">
                  <c:v>40813</c:v>
                </c:pt>
                <c:pt idx="13">
                  <c:v>40814</c:v>
                </c:pt>
                <c:pt idx="14">
                  <c:v>40815</c:v>
                </c:pt>
                <c:pt idx="15">
                  <c:v>40816</c:v>
                </c:pt>
                <c:pt idx="16">
                  <c:v>40817</c:v>
                </c:pt>
                <c:pt idx="17">
                  <c:v>40818</c:v>
                </c:pt>
                <c:pt idx="18">
                  <c:v>40819</c:v>
                </c:pt>
                <c:pt idx="19">
                  <c:v>40820</c:v>
                </c:pt>
                <c:pt idx="20">
                  <c:v>40821</c:v>
                </c:pt>
                <c:pt idx="21">
                  <c:v>40822</c:v>
                </c:pt>
                <c:pt idx="22">
                  <c:v>40823</c:v>
                </c:pt>
                <c:pt idx="23">
                  <c:v>40824</c:v>
                </c:pt>
                <c:pt idx="24">
                  <c:v>40825</c:v>
                </c:pt>
                <c:pt idx="25">
                  <c:v>40826</c:v>
                </c:pt>
                <c:pt idx="26">
                  <c:v>40827</c:v>
                </c:pt>
                <c:pt idx="27">
                  <c:v>40828</c:v>
                </c:pt>
                <c:pt idx="28">
                  <c:v>40829</c:v>
                </c:pt>
                <c:pt idx="29">
                  <c:v>40830</c:v>
                </c:pt>
                <c:pt idx="30">
                  <c:v>40831</c:v>
                </c:pt>
                <c:pt idx="31">
                  <c:v>40832</c:v>
                </c:pt>
                <c:pt idx="32">
                  <c:v>40833</c:v>
                </c:pt>
                <c:pt idx="33">
                  <c:v>40834</c:v>
                </c:pt>
                <c:pt idx="34">
                  <c:v>40835</c:v>
                </c:pt>
                <c:pt idx="35">
                  <c:v>40836</c:v>
                </c:pt>
                <c:pt idx="36">
                  <c:v>40837</c:v>
                </c:pt>
                <c:pt idx="37">
                  <c:v>40838</c:v>
                </c:pt>
                <c:pt idx="38">
                  <c:v>40839</c:v>
                </c:pt>
                <c:pt idx="39">
                  <c:v>40840</c:v>
                </c:pt>
                <c:pt idx="40">
                  <c:v>40841</c:v>
                </c:pt>
                <c:pt idx="41">
                  <c:v>40842</c:v>
                </c:pt>
                <c:pt idx="42">
                  <c:v>40843</c:v>
                </c:pt>
                <c:pt idx="43">
                  <c:v>40844</c:v>
                </c:pt>
                <c:pt idx="44">
                  <c:v>40845</c:v>
                </c:pt>
                <c:pt idx="45">
                  <c:v>40846</c:v>
                </c:pt>
                <c:pt idx="46">
                  <c:v>40847</c:v>
                </c:pt>
                <c:pt idx="47">
                  <c:v>40848</c:v>
                </c:pt>
                <c:pt idx="48">
                  <c:v>40849</c:v>
                </c:pt>
                <c:pt idx="49">
                  <c:v>40850</c:v>
                </c:pt>
                <c:pt idx="50">
                  <c:v>40851</c:v>
                </c:pt>
                <c:pt idx="51">
                  <c:v>40852</c:v>
                </c:pt>
                <c:pt idx="52">
                  <c:v>40853</c:v>
                </c:pt>
                <c:pt idx="53">
                  <c:v>40854</c:v>
                </c:pt>
                <c:pt idx="54">
                  <c:v>40855</c:v>
                </c:pt>
                <c:pt idx="55">
                  <c:v>40856</c:v>
                </c:pt>
                <c:pt idx="56">
                  <c:v>40857</c:v>
                </c:pt>
                <c:pt idx="57">
                  <c:v>40858</c:v>
                </c:pt>
                <c:pt idx="58">
                  <c:v>40859</c:v>
                </c:pt>
                <c:pt idx="59">
                  <c:v>40860</c:v>
                </c:pt>
                <c:pt idx="60">
                  <c:v>40861</c:v>
                </c:pt>
                <c:pt idx="61">
                  <c:v>40862</c:v>
                </c:pt>
                <c:pt idx="62">
                  <c:v>40863</c:v>
                </c:pt>
                <c:pt idx="63">
                  <c:v>40864</c:v>
                </c:pt>
                <c:pt idx="64">
                  <c:v>40865</c:v>
                </c:pt>
                <c:pt idx="65">
                  <c:v>40866</c:v>
                </c:pt>
                <c:pt idx="66">
                  <c:v>40867</c:v>
                </c:pt>
                <c:pt idx="67">
                  <c:v>40868</c:v>
                </c:pt>
                <c:pt idx="68">
                  <c:v>40869</c:v>
                </c:pt>
                <c:pt idx="69">
                  <c:v>40870</c:v>
                </c:pt>
                <c:pt idx="70">
                  <c:v>40871</c:v>
                </c:pt>
                <c:pt idx="71">
                  <c:v>40872</c:v>
                </c:pt>
                <c:pt idx="72">
                  <c:v>40873</c:v>
                </c:pt>
                <c:pt idx="73">
                  <c:v>40874</c:v>
                </c:pt>
                <c:pt idx="74">
                  <c:v>40875</c:v>
                </c:pt>
                <c:pt idx="75">
                  <c:v>40876</c:v>
                </c:pt>
                <c:pt idx="76">
                  <c:v>40877</c:v>
                </c:pt>
                <c:pt idx="77">
                  <c:v>40878</c:v>
                </c:pt>
                <c:pt idx="78">
                  <c:v>40879</c:v>
                </c:pt>
                <c:pt idx="79">
                  <c:v>40880</c:v>
                </c:pt>
                <c:pt idx="80">
                  <c:v>40881</c:v>
                </c:pt>
                <c:pt idx="81">
                  <c:v>40882</c:v>
                </c:pt>
                <c:pt idx="82">
                  <c:v>40883</c:v>
                </c:pt>
                <c:pt idx="83">
                  <c:v>40884</c:v>
                </c:pt>
                <c:pt idx="84">
                  <c:v>40885</c:v>
                </c:pt>
                <c:pt idx="85">
                  <c:v>40886</c:v>
                </c:pt>
                <c:pt idx="86">
                  <c:v>40887</c:v>
                </c:pt>
                <c:pt idx="87">
                  <c:v>40888</c:v>
                </c:pt>
                <c:pt idx="88">
                  <c:v>40889</c:v>
                </c:pt>
                <c:pt idx="89">
                  <c:v>40890</c:v>
                </c:pt>
                <c:pt idx="90">
                  <c:v>40891</c:v>
                </c:pt>
                <c:pt idx="91">
                  <c:v>40892</c:v>
                </c:pt>
                <c:pt idx="92">
                  <c:v>40893</c:v>
                </c:pt>
                <c:pt idx="93">
                  <c:v>40894</c:v>
                </c:pt>
                <c:pt idx="94">
                  <c:v>40895</c:v>
                </c:pt>
                <c:pt idx="95">
                  <c:v>40896</c:v>
                </c:pt>
                <c:pt idx="96">
                  <c:v>40897</c:v>
                </c:pt>
                <c:pt idx="97">
                  <c:v>40898</c:v>
                </c:pt>
                <c:pt idx="98">
                  <c:v>40899</c:v>
                </c:pt>
                <c:pt idx="99">
                  <c:v>40900</c:v>
                </c:pt>
                <c:pt idx="100">
                  <c:v>40901</c:v>
                </c:pt>
                <c:pt idx="101">
                  <c:v>40902</c:v>
                </c:pt>
                <c:pt idx="102">
                  <c:v>40903</c:v>
                </c:pt>
                <c:pt idx="103">
                  <c:v>40904</c:v>
                </c:pt>
                <c:pt idx="104">
                  <c:v>40905</c:v>
                </c:pt>
                <c:pt idx="105">
                  <c:v>40906</c:v>
                </c:pt>
                <c:pt idx="106">
                  <c:v>40907</c:v>
                </c:pt>
                <c:pt idx="107">
                  <c:v>40908</c:v>
                </c:pt>
                <c:pt idx="108">
                  <c:v>40909</c:v>
                </c:pt>
                <c:pt idx="109">
                  <c:v>40910</c:v>
                </c:pt>
                <c:pt idx="110">
                  <c:v>40911</c:v>
                </c:pt>
                <c:pt idx="111">
                  <c:v>40912</c:v>
                </c:pt>
                <c:pt idx="112">
                  <c:v>40913</c:v>
                </c:pt>
                <c:pt idx="113">
                  <c:v>40914</c:v>
                </c:pt>
                <c:pt idx="114">
                  <c:v>40915</c:v>
                </c:pt>
                <c:pt idx="115">
                  <c:v>40916</c:v>
                </c:pt>
                <c:pt idx="116">
                  <c:v>40917</c:v>
                </c:pt>
                <c:pt idx="117">
                  <c:v>40918</c:v>
                </c:pt>
                <c:pt idx="118">
                  <c:v>40919</c:v>
                </c:pt>
                <c:pt idx="119">
                  <c:v>40920</c:v>
                </c:pt>
                <c:pt idx="120">
                  <c:v>40921</c:v>
                </c:pt>
                <c:pt idx="121">
                  <c:v>40922</c:v>
                </c:pt>
                <c:pt idx="122">
                  <c:v>40923</c:v>
                </c:pt>
              </c:numCache>
            </c:numRef>
          </c:cat>
          <c:val>
            <c:numRef>
              <c:f>ChS_timing!$B$259:$B$381</c:f>
              <c:numCache>
                <c:formatCode>###,###,##0.000</c:formatCode>
                <c:ptCount val="123"/>
                <c:pt idx="0">
                  <c:v>818.42</c:v>
                </c:pt>
                <c:pt idx="1">
                  <c:v>817.58</c:v>
                </c:pt>
                <c:pt idx="2">
                  <c:v>816.66</c:v>
                </c:pt>
                <c:pt idx="3">
                  <c:v>815.78000000000054</c:v>
                </c:pt>
                <c:pt idx="4">
                  <c:v>814.89</c:v>
                </c:pt>
                <c:pt idx="5">
                  <c:v>813.95999999999947</c:v>
                </c:pt>
                <c:pt idx="6">
                  <c:v>813.1</c:v>
                </c:pt>
                <c:pt idx="7">
                  <c:v>812.13</c:v>
                </c:pt>
                <c:pt idx="8">
                  <c:v>811.17000000000053</c:v>
                </c:pt>
                <c:pt idx="9">
                  <c:v>810.16</c:v>
                </c:pt>
                <c:pt idx="10">
                  <c:v>809.18000000000052</c:v>
                </c:pt>
                <c:pt idx="11">
                  <c:v>808.14</c:v>
                </c:pt>
                <c:pt idx="12">
                  <c:v>807.11</c:v>
                </c:pt>
                <c:pt idx="13">
                  <c:v>806.07</c:v>
                </c:pt>
                <c:pt idx="14">
                  <c:v>805.04</c:v>
                </c:pt>
                <c:pt idx="15">
                  <c:v>804</c:v>
                </c:pt>
                <c:pt idx="16">
                  <c:v>802.93999999999949</c:v>
                </c:pt>
                <c:pt idx="17">
                  <c:v>801.82999999999947</c:v>
                </c:pt>
                <c:pt idx="18">
                  <c:v>800.8</c:v>
                </c:pt>
                <c:pt idx="19">
                  <c:v>799.74</c:v>
                </c:pt>
                <c:pt idx="20">
                  <c:v>798.71</c:v>
                </c:pt>
                <c:pt idx="21">
                  <c:v>797.71</c:v>
                </c:pt>
                <c:pt idx="22">
                  <c:v>796.54</c:v>
                </c:pt>
                <c:pt idx="23">
                  <c:v>795.31999999999948</c:v>
                </c:pt>
                <c:pt idx="24">
                  <c:v>794.09</c:v>
                </c:pt>
                <c:pt idx="25">
                  <c:v>792.77000000000055</c:v>
                </c:pt>
                <c:pt idx="26">
                  <c:v>791.56</c:v>
                </c:pt>
                <c:pt idx="27">
                  <c:v>790.55</c:v>
                </c:pt>
                <c:pt idx="28">
                  <c:v>789.33999999999946</c:v>
                </c:pt>
                <c:pt idx="29">
                  <c:v>788.08</c:v>
                </c:pt>
                <c:pt idx="30">
                  <c:v>786.78000000000054</c:v>
                </c:pt>
                <c:pt idx="31">
                  <c:v>785.42</c:v>
                </c:pt>
                <c:pt idx="32">
                  <c:v>784.04</c:v>
                </c:pt>
                <c:pt idx="33">
                  <c:v>782.66</c:v>
                </c:pt>
                <c:pt idx="34">
                  <c:v>781.23</c:v>
                </c:pt>
                <c:pt idx="35">
                  <c:v>779.81</c:v>
                </c:pt>
                <c:pt idx="36">
                  <c:v>778.32999999999947</c:v>
                </c:pt>
                <c:pt idx="37">
                  <c:v>776.87</c:v>
                </c:pt>
                <c:pt idx="38">
                  <c:v>775.37</c:v>
                </c:pt>
                <c:pt idx="39">
                  <c:v>773.85999999999797</c:v>
                </c:pt>
                <c:pt idx="40">
                  <c:v>772.26</c:v>
                </c:pt>
                <c:pt idx="41">
                  <c:v>770.75</c:v>
                </c:pt>
                <c:pt idx="42">
                  <c:v>769.16</c:v>
                </c:pt>
                <c:pt idx="43">
                  <c:v>767.66</c:v>
                </c:pt>
                <c:pt idx="44">
                  <c:v>766.08</c:v>
                </c:pt>
                <c:pt idx="45">
                  <c:v>764.54</c:v>
                </c:pt>
                <c:pt idx="46">
                  <c:v>762.99</c:v>
                </c:pt>
                <c:pt idx="47">
                  <c:v>761.4</c:v>
                </c:pt>
                <c:pt idx="48">
                  <c:v>759.7</c:v>
                </c:pt>
                <c:pt idx="49">
                  <c:v>757.78000000000054</c:v>
                </c:pt>
                <c:pt idx="50">
                  <c:v>755.93</c:v>
                </c:pt>
                <c:pt idx="51">
                  <c:v>754.01</c:v>
                </c:pt>
                <c:pt idx="52">
                  <c:v>752.01</c:v>
                </c:pt>
                <c:pt idx="53">
                  <c:v>750.06</c:v>
                </c:pt>
                <c:pt idx="54">
                  <c:v>748.04</c:v>
                </c:pt>
                <c:pt idx="55">
                  <c:v>746.02</c:v>
                </c:pt>
                <c:pt idx="56">
                  <c:v>743.93</c:v>
                </c:pt>
                <c:pt idx="57">
                  <c:v>741.73</c:v>
                </c:pt>
                <c:pt idx="58">
                  <c:v>739.47</c:v>
                </c:pt>
                <c:pt idx="59">
                  <c:v>737.22</c:v>
                </c:pt>
                <c:pt idx="60">
                  <c:v>734.91</c:v>
                </c:pt>
                <c:pt idx="61">
                  <c:v>732.65</c:v>
                </c:pt>
                <c:pt idx="62">
                  <c:v>730.25</c:v>
                </c:pt>
                <c:pt idx="63">
                  <c:v>727.74</c:v>
                </c:pt>
                <c:pt idx="64">
                  <c:v>727.31999999999948</c:v>
                </c:pt>
                <c:pt idx="65">
                  <c:v>726.45999999999947</c:v>
                </c:pt>
                <c:pt idx="66">
                  <c:v>723.26</c:v>
                </c:pt>
                <c:pt idx="67">
                  <c:v>718.97</c:v>
                </c:pt>
                <c:pt idx="68">
                  <c:v>712.61</c:v>
                </c:pt>
                <c:pt idx="69">
                  <c:v>704.19</c:v>
                </c:pt>
                <c:pt idx="70">
                  <c:v>685.13</c:v>
                </c:pt>
                <c:pt idx="71">
                  <c:v>682.87</c:v>
                </c:pt>
                <c:pt idx="72">
                  <c:v>685.84999999999798</c:v>
                </c:pt>
                <c:pt idx="73">
                  <c:v>682.4</c:v>
                </c:pt>
                <c:pt idx="74">
                  <c:v>681.22</c:v>
                </c:pt>
                <c:pt idx="75">
                  <c:v>680.83999999999946</c:v>
                </c:pt>
                <c:pt idx="76">
                  <c:v>683.65</c:v>
                </c:pt>
                <c:pt idx="77">
                  <c:v>688.84999999999798</c:v>
                </c:pt>
                <c:pt idx="78">
                  <c:v>690.53</c:v>
                </c:pt>
                <c:pt idx="79">
                  <c:v>692.62</c:v>
                </c:pt>
                <c:pt idx="80">
                  <c:v>693.52</c:v>
                </c:pt>
                <c:pt idx="81">
                  <c:v>693.12</c:v>
                </c:pt>
                <c:pt idx="82">
                  <c:v>692.32999999999947</c:v>
                </c:pt>
                <c:pt idx="83">
                  <c:v>692.45999999999947</c:v>
                </c:pt>
                <c:pt idx="84">
                  <c:v>692.51</c:v>
                </c:pt>
                <c:pt idx="85">
                  <c:v>692.28000000000054</c:v>
                </c:pt>
                <c:pt idx="86">
                  <c:v>691.95999999999947</c:v>
                </c:pt>
                <c:pt idx="87">
                  <c:v>691.42</c:v>
                </c:pt>
                <c:pt idx="88">
                  <c:v>690.63</c:v>
                </c:pt>
                <c:pt idx="89">
                  <c:v>690.21</c:v>
                </c:pt>
                <c:pt idx="90">
                  <c:v>690.41</c:v>
                </c:pt>
                <c:pt idx="91">
                  <c:v>690.53</c:v>
                </c:pt>
                <c:pt idx="92">
                  <c:v>690.58</c:v>
                </c:pt>
                <c:pt idx="93">
                  <c:v>689.34999999999798</c:v>
                </c:pt>
                <c:pt idx="94">
                  <c:v>685.94999999999948</c:v>
                </c:pt>
                <c:pt idx="95">
                  <c:v>682.11</c:v>
                </c:pt>
                <c:pt idx="96">
                  <c:v>681</c:v>
                </c:pt>
                <c:pt idx="97">
                  <c:v>680.94999999999948</c:v>
                </c:pt>
                <c:pt idx="98">
                  <c:v>680.5</c:v>
                </c:pt>
                <c:pt idx="99">
                  <c:v>683.31</c:v>
                </c:pt>
                <c:pt idx="100">
                  <c:v>684.83999999999946</c:v>
                </c:pt>
                <c:pt idx="101">
                  <c:v>685.8</c:v>
                </c:pt>
                <c:pt idx="102">
                  <c:v>686.64</c:v>
                </c:pt>
                <c:pt idx="103">
                  <c:v>687.92</c:v>
                </c:pt>
                <c:pt idx="104">
                  <c:v>687.18000000000052</c:v>
                </c:pt>
                <c:pt idx="105">
                  <c:v>706.1</c:v>
                </c:pt>
                <c:pt idx="106">
                  <c:v>718.69</c:v>
                </c:pt>
                <c:pt idx="107">
                  <c:v>742.11</c:v>
                </c:pt>
                <c:pt idx="108">
                  <c:v>749.93999999999949</c:v>
                </c:pt>
                <c:pt idx="109">
                  <c:v>753.09</c:v>
                </c:pt>
                <c:pt idx="110">
                  <c:v>754.97</c:v>
                </c:pt>
                <c:pt idx="111">
                  <c:v>753.39</c:v>
                </c:pt>
                <c:pt idx="112">
                  <c:v>748.94999999999948</c:v>
                </c:pt>
                <c:pt idx="113">
                  <c:v>744.27000000000055</c:v>
                </c:pt>
                <c:pt idx="114">
                  <c:v>738.8</c:v>
                </c:pt>
                <c:pt idx="115">
                  <c:v>732.76</c:v>
                </c:pt>
                <c:pt idx="116">
                  <c:v>725.63</c:v>
                </c:pt>
                <c:pt idx="117">
                  <c:v>719.93</c:v>
                </c:pt>
                <c:pt idx="118">
                  <c:v>714.06</c:v>
                </c:pt>
                <c:pt idx="119">
                  <c:v>703.71</c:v>
                </c:pt>
                <c:pt idx="120">
                  <c:v>678.48</c:v>
                </c:pt>
                <c:pt idx="121">
                  <c:v>680.52</c:v>
                </c:pt>
                <c:pt idx="122">
                  <c:v>680.25</c:v>
                </c:pt>
              </c:numCache>
            </c:numRef>
          </c:val>
        </c:ser>
        <c:marker val="1"/>
        <c:axId val="66345216"/>
        <c:axId val="66351104"/>
      </c:lineChart>
      <c:dateAx>
        <c:axId val="66345216"/>
        <c:scaling>
          <c:orientation val="minMax"/>
        </c:scaling>
        <c:axPos val="b"/>
        <c:numFmt formatCode="[$-409]d\-mmm;@" sourceLinked="0"/>
        <c:tickLblPos val="nextTo"/>
        <c:txPr>
          <a:bodyPr rot="-2700000"/>
          <a:lstStyle/>
          <a:p>
            <a:pPr>
              <a:defRPr sz="800" b="1"/>
            </a:pPr>
            <a:endParaRPr lang="en-US"/>
          </a:p>
        </c:txPr>
        <c:crossAx val="66351104"/>
        <c:crosses val="autoZero"/>
        <c:auto val="1"/>
        <c:lblOffset val="100"/>
        <c:majorUnit val="14"/>
        <c:majorTimeUnit val="days"/>
      </c:dateAx>
      <c:valAx>
        <c:axId val="66351104"/>
        <c:scaling>
          <c:orientation val="minMax"/>
          <c:max val="820"/>
          <c:min val="670"/>
        </c:scaling>
        <c:axPos val="l"/>
        <c:title>
          <c:tx>
            <c:rich>
              <a:bodyPr rot="-5400000" vert="horz"/>
              <a:lstStyle/>
              <a:p>
                <a:pPr>
                  <a:defRPr sz="900" b="1"/>
                </a:pPr>
                <a:r>
                  <a:rPr lang="en-US" sz="900" b="1" dirty="0"/>
                  <a:t>Reservoir Elevation (feet)</a:t>
                </a:r>
              </a:p>
            </c:rich>
          </c:tx>
          <c:layout>
            <c:manualLayout>
              <c:xMode val="edge"/>
              <c:yMode val="edge"/>
              <c:x val="1.6676937121990188E-2"/>
              <c:y val="0.28571537569431732"/>
            </c:manualLayout>
          </c:layout>
        </c:title>
        <c:numFmt formatCode="#,##0" sourceLinked="0"/>
        <c:tickLblPos val="nextTo"/>
        <c:txPr>
          <a:bodyPr/>
          <a:lstStyle/>
          <a:p>
            <a:pPr>
              <a:defRPr sz="900" b="1"/>
            </a:pPr>
            <a:endParaRPr lang="en-US"/>
          </a:p>
        </c:txPr>
        <c:crossAx val="66345216"/>
        <c:crosses val="autoZero"/>
        <c:crossBetween val="between"/>
      </c:valAx>
      <c:valAx>
        <c:axId val="66353024"/>
        <c:scaling>
          <c:orientation val="minMax"/>
          <c:max val="192"/>
          <c:min val="0"/>
        </c:scaling>
        <c:axPos val="r"/>
        <c:title>
          <c:tx>
            <c:rich>
              <a:bodyPr rot="-5400000" vert="horz"/>
              <a:lstStyle/>
              <a:p>
                <a:pPr>
                  <a:defRPr sz="900" b="1"/>
                </a:pPr>
                <a:r>
                  <a:rPr lang="en-US" sz="900" b="1"/>
                  <a:t>Chinook Count</a:t>
                </a:r>
              </a:p>
            </c:rich>
          </c:tx>
          <c:layout>
            <c:manualLayout>
              <c:xMode val="edge"/>
              <c:yMode val="edge"/>
              <c:x val="0.92213653999771505"/>
              <c:y val="0.29932765671732892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 sz="900" b="1"/>
            </a:pPr>
            <a:endParaRPr lang="en-US"/>
          </a:p>
        </c:txPr>
        <c:crossAx val="66383872"/>
        <c:crosses val="max"/>
        <c:crossBetween val="between"/>
      </c:valAx>
      <c:dateAx>
        <c:axId val="66383872"/>
        <c:scaling>
          <c:orientation val="minMax"/>
        </c:scaling>
        <c:delete val="1"/>
        <c:axPos val="b"/>
        <c:numFmt formatCode="mm/dd/yy;@" sourceLinked="1"/>
        <c:tickLblPos val="none"/>
        <c:crossAx val="66353024"/>
        <c:crosses val="autoZero"/>
        <c:auto val="1"/>
        <c:lblOffset val="100"/>
      </c:dateAx>
      <c:spPr>
        <a:solidFill>
          <a:srgbClr val="FFFFFF"/>
        </a:solidFill>
      </c:spPr>
    </c:plotArea>
    <c:plotVisOnly val="1"/>
    <c:dispBlanksAs val="gap"/>
  </c:chart>
  <c:spPr>
    <a:solidFill>
      <a:schemeClr val="bg1"/>
    </a:solidFill>
    <a:ln>
      <a:solidFill>
        <a:schemeClr val="tx1"/>
      </a:solidFill>
    </a:ln>
    <a:effectLst>
      <a:outerShdw blurRad="50800" dist="38100" dir="2700000" algn="tl" rotWithShape="0">
        <a:prstClr val="black">
          <a:alpha val="40000"/>
        </a:prstClr>
      </a:outerShdw>
    </a:effectLst>
  </c:spPr>
  <c:txPr>
    <a:bodyPr/>
    <a:lstStyle/>
    <a:p>
      <a:pPr>
        <a:defRPr sz="1100">
          <a:latin typeface="Arial" pitchFamily="34" charset="0"/>
          <a:cs typeface="Arial" pitchFamily="34" charset="0"/>
        </a:defRPr>
      </a:pPr>
      <a:endParaRPr lang="en-US"/>
    </a:p>
  </c:txPr>
  <c:externalData r:id="rId1"/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20593079357727445"/>
          <c:y val="3.3117135525844645E-2"/>
          <c:w val="0.6019256600277928"/>
          <c:h val="0.77653158656892063"/>
        </c:manualLayout>
      </c:layout>
      <c:barChart>
        <c:barDir val="col"/>
        <c:grouping val="clustered"/>
        <c:ser>
          <c:idx val="1"/>
          <c:order val="1"/>
          <c:tx>
            <c:strRef>
              <c:f>'Migration vs Res El.'!$C$1</c:f>
              <c:strCache>
                <c:ptCount val="1"/>
                <c:pt idx="0">
                  <c:v>Chinook Count</c:v>
                </c:pt>
              </c:strCache>
            </c:strRef>
          </c:tx>
          <c:spPr>
            <a:solidFill>
              <a:srgbClr val="C00000"/>
            </a:solidFill>
            <a:ln w="15875" cap="rnd">
              <a:solidFill>
                <a:srgbClr val="C00000"/>
              </a:solidFill>
              <a:round/>
            </a:ln>
            <a:effectLst/>
          </c:spPr>
          <c:cat>
            <c:numRef>
              <c:f>'Migration vs Res El.'!$A$2:$A$131</c:f>
              <c:numCache>
                <c:formatCode>[$-409]d\-mmm;@</c:formatCode>
                <c:ptCount val="130"/>
                <c:pt idx="0">
                  <c:v>40436</c:v>
                </c:pt>
                <c:pt idx="1">
                  <c:v>40437</c:v>
                </c:pt>
                <c:pt idx="2">
                  <c:v>40438</c:v>
                </c:pt>
                <c:pt idx="3">
                  <c:v>40439</c:v>
                </c:pt>
                <c:pt idx="4">
                  <c:v>40440</c:v>
                </c:pt>
                <c:pt idx="5">
                  <c:v>40441</c:v>
                </c:pt>
                <c:pt idx="6">
                  <c:v>40442</c:v>
                </c:pt>
                <c:pt idx="7">
                  <c:v>40443</c:v>
                </c:pt>
                <c:pt idx="8">
                  <c:v>40444</c:v>
                </c:pt>
                <c:pt idx="9">
                  <c:v>40445</c:v>
                </c:pt>
                <c:pt idx="10">
                  <c:v>40446</c:v>
                </c:pt>
                <c:pt idx="11">
                  <c:v>40447</c:v>
                </c:pt>
                <c:pt idx="12">
                  <c:v>40448</c:v>
                </c:pt>
                <c:pt idx="13">
                  <c:v>40449</c:v>
                </c:pt>
                <c:pt idx="14">
                  <c:v>40450</c:v>
                </c:pt>
                <c:pt idx="15">
                  <c:v>40451</c:v>
                </c:pt>
                <c:pt idx="16">
                  <c:v>40452</c:v>
                </c:pt>
                <c:pt idx="17">
                  <c:v>40453</c:v>
                </c:pt>
                <c:pt idx="18">
                  <c:v>40454</c:v>
                </c:pt>
                <c:pt idx="19">
                  <c:v>40455</c:v>
                </c:pt>
                <c:pt idx="20">
                  <c:v>40456</c:v>
                </c:pt>
                <c:pt idx="21">
                  <c:v>40457</c:v>
                </c:pt>
                <c:pt idx="22">
                  <c:v>40458</c:v>
                </c:pt>
                <c:pt idx="23">
                  <c:v>40459</c:v>
                </c:pt>
                <c:pt idx="24">
                  <c:v>40460</c:v>
                </c:pt>
                <c:pt idx="25">
                  <c:v>40461</c:v>
                </c:pt>
                <c:pt idx="26">
                  <c:v>40462</c:v>
                </c:pt>
                <c:pt idx="27">
                  <c:v>40463</c:v>
                </c:pt>
                <c:pt idx="28">
                  <c:v>40464</c:v>
                </c:pt>
                <c:pt idx="29">
                  <c:v>40465</c:v>
                </c:pt>
                <c:pt idx="30">
                  <c:v>40466</c:v>
                </c:pt>
                <c:pt idx="31">
                  <c:v>40467</c:v>
                </c:pt>
                <c:pt idx="32">
                  <c:v>40468</c:v>
                </c:pt>
                <c:pt idx="33">
                  <c:v>40469</c:v>
                </c:pt>
                <c:pt idx="34">
                  <c:v>40470</c:v>
                </c:pt>
                <c:pt idx="35">
                  <c:v>40471</c:v>
                </c:pt>
                <c:pt idx="36">
                  <c:v>40472</c:v>
                </c:pt>
                <c:pt idx="37">
                  <c:v>40473</c:v>
                </c:pt>
                <c:pt idx="38">
                  <c:v>40474</c:v>
                </c:pt>
                <c:pt idx="39">
                  <c:v>40475</c:v>
                </c:pt>
                <c:pt idx="40">
                  <c:v>40476</c:v>
                </c:pt>
                <c:pt idx="41">
                  <c:v>40477</c:v>
                </c:pt>
                <c:pt idx="42">
                  <c:v>40478</c:v>
                </c:pt>
                <c:pt idx="43">
                  <c:v>40479</c:v>
                </c:pt>
                <c:pt idx="44">
                  <c:v>40480</c:v>
                </c:pt>
                <c:pt idx="45">
                  <c:v>40481</c:v>
                </c:pt>
                <c:pt idx="46">
                  <c:v>40482</c:v>
                </c:pt>
                <c:pt idx="47">
                  <c:v>40483</c:v>
                </c:pt>
                <c:pt idx="48">
                  <c:v>40484</c:v>
                </c:pt>
                <c:pt idx="49">
                  <c:v>40485</c:v>
                </c:pt>
                <c:pt idx="50">
                  <c:v>40486</c:v>
                </c:pt>
                <c:pt idx="51">
                  <c:v>40487</c:v>
                </c:pt>
                <c:pt idx="52">
                  <c:v>40488</c:v>
                </c:pt>
                <c:pt idx="53">
                  <c:v>40489</c:v>
                </c:pt>
                <c:pt idx="54">
                  <c:v>40490</c:v>
                </c:pt>
                <c:pt idx="55">
                  <c:v>40491</c:v>
                </c:pt>
                <c:pt idx="56">
                  <c:v>40492</c:v>
                </c:pt>
                <c:pt idx="57">
                  <c:v>40493</c:v>
                </c:pt>
                <c:pt idx="58">
                  <c:v>40494</c:v>
                </c:pt>
                <c:pt idx="59">
                  <c:v>40495</c:v>
                </c:pt>
                <c:pt idx="60">
                  <c:v>40496</c:v>
                </c:pt>
                <c:pt idx="61">
                  <c:v>40497</c:v>
                </c:pt>
                <c:pt idx="62">
                  <c:v>40498</c:v>
                </c:pt>
                <c:pt idx="63">
                  <c:v>40499</c:v>
                </c:pt>
                <c:pt idx="64">
                  <c:v>40500</c:v>
                </c:pt>
                <c:pt idx="65">
                  <c:v>40501</c:v>
                </c:pt>
                <c:pt idx="66">
                  <c:v>40502</c:v>
                </c:pt>
                <c:pt idx="67">
                  <c:v>40503</c:v>
                </c:pt>
                <c:pt idx="68">
                  <c:v>40504</c:v>
                </c:pt>
                <c:pt idx="69">
                  <c:v>40505</c:v>
                </c:pt>
                <c:pt idx="70">
                  <c:v>40506</c:v>
                </c:pt>
                <c:pt idx="71">
                  <c:v>40507</c:v>
                </c:pt>
                <c:pt idx="72">
                  <c:v>40508</c:v>
                </c:pt>
                <c:pt idx="73">
                  <c:v>40509</c:v>
                </c:pt>
                <c:pt idx="74">
                  <c:v>40510</c:v>
                </c:pt>
                <c:pt idx="75">
                  <c:v>40511</c:v>
                </c:pt>
                <c:pt idx="76">
                  <c:v>40512</c:v>
                </c:pt>
                <c:pt idx="77">
                  <c:v>40513</c:v>
                </c:pt>
                <c:pt idx="78">
                  <c:v>40514</c:v>
                </c:pt>
                <c:pt idx="79">
                  <c:v>40515</c:v>
                </c:pt>
                <c:pt idx="80">
                  <c:v>40516</c:v>
                </c:pt>
                <c:pt idx="81">
                  <c:v>40517</c:v>
                </c:pt>
                <c:pt idx="82">
                  <c:v>40518</c:v>
                </c:pt>
                <c:pt idx="83">
                  <c:v>40519</c:v>
                </c:pt>
                <c:pt idx="84">
                  <c:v>40520</c:v>
                </c:pt>
                <c:pt idx="85">
                  <c:v>40521</c:v>
                </c:pt>
                <c:pt idx="86">
                  <c:v>40522</c:v>
                </c:pt>
                <c:pt idx="87">
                  <c:v>40523</c:v>
                </c:pt>
                <c:pt idx="88">
                  <c:v>40524</c:v>
                </c:pt>
                <c:pt idx="89">
                  <c:v>40525</c:v>
                </c:pt>
                <c:pt idx="90">
                  <c:v>40526</c:v>
                </c:pt>
                <c:pt idx="91">
                  <c:v>40527</c:v>
                </c:pt>
                <c:pt idx="92">
                  <c:v>40528</c:v>
                </c:pt>
                <c:pt idx="93">
                  <c:v>40529</c:v>
                </c:pt>
                <c:pt idx="94">
                  <c:v>40530</c:v>
                </c:pt>
                <c:pt idx="95">
                  <c:v>40531</c:v>
                </c:pt>
                <c:pt idx="96">
                  <c:v>40532</c:v>
                </c:pt>
                <c:pt idx="97">
                  <c:v>40533</c:v>
                </c:pt>
                <c:pt idx="98">
                  <c:v>40534</c:v>
                </c:pt>
                <c:pt idx="99">
                  <c:v>40535</c:v>
                </c:pt>
                <c:pt idx="100">
                  <c:v>40536</c:v>
                </c:pt>
                <c:pt idx="101">
                  <c:v>40537</c:v>
                </c:pt>
                <c:pt idx="102">
                  <c:v>40538</c:v>
                </c:pt>
                <c:pt idx="103">
                  <c:v>40539</c:v>
                </c:pt>
                <c:pt idx="104">
                  <c:v>40540</c:v>
                </c:pt>
                <c:pt idx="105">
                  <c:v>40541</c:v>
                </c:pt>
                <c:pt idx="106">
                  <c:v>40542</c:v>
                </c:pt>
                <c:pt idx="107">
                  <c:v>40543</c:v>
                </c:pt>
                <c:pt idx="108">
                  <c:v>40544</c:v>
                </c:pt>
                <c:pt idx="109">
                  <c:v>40545</c:v>
                </c:pt>
                <c:pt idx="110">
                  <c:v>40546</c:v>
                </c:pt>
                <c:pt idx="111">
                  <c:v>40547</c:v>
                </c:pt>
                <c:pt idx="112">
                  <c:v>40548</c:v>
                </c:pt>
                <c:pt idx="113">
                  <c:v>40549</c:v>
                </c:pt>
                <c:pt idx="114">
                  <c:v>40550</c:v>
                </c:pt>
                <c:pt idx="115">
                  <c:v>40551</c:v>
                </c:pt>
                <c:pt idx="116">
                  <c:v>40552</c:v>
                </c:pt>
                <c:pt idx="117">
                  <c:v>40553</c:v>
                </c:pt>
                <c:pt idx="118">
                  <c:v>40554</c:v>
                </c:pt>
                <c:pt idx="119">
                  <c:v>40555</c:v>
                </c:pt>
                <c:pt idx="120">
                  <c:v>40556</c:v>
                </c:pt>
                <c:pt idx="121">
                  <c:v>40557</c:v>
                </c:pt>
                <c:pt idx="122">
                  <c:v>40558</c:v>
                </c:pt>
                <c:pt idx="123">
                  <c:v>40559</c:v>
                </c:pt>
                <c:pt idx="124">
                  <c:v>40560</c:v>
                </c:pt>
                <c:pt idx="125">
                  <c:v>40561</c:v>
                </c:pt>
                <c:pt idx="126">
                  <c:v>40562</c:v>
                </c:pt>
                <c:pt idx="127">
                  <c:v>40563</c:v>
                </c:pt>
                <c:pt idx="128">
                  <c:v>40564</c:v>
                </c:pt>
                <c:pt idx="129">
                  <c:v>40565</c:v>
                </c:pt>
              </c:numCache>
            </c:numRef>
          </c:cat>
          <c:val>
            <c:numRef>
              <c:f>'Migration vs Res El.'!$C$2:$C$131</c:f>
              <c:numCache>
                <c:formatCode>General</c:formatCode>
                <c:ptCount val="130"/>
                <c:pt idx="11">
                  <c:v>1</c:v>
                </c:pt>
                <c:pt idx="20">
                  <c:v>1</c:v>
                </c:pt>
                <c:pt idx="22">
                  <c:v>6</c:v>
                </c:pt>
                <c:pt idx="25">
                  <c:v>3</c:v>
                </c:pt>
                <c:pt idx="27">
                  <c:v>1</c:v>
                </c:pt>
                <c:pt idx="30">
                  <c:v>1</c:v>
                </c:pt>
                <c:pt idx="33">
                  <c:v>1</c:v>
                </c:pt>
                <c:pt idx="36">
                  <c:v>2</c:v>
                </c:pt>
                <c:pt idx="40">
                  <c:v>5</c:v>
                </c:pt>
                <c:pt idx="44">
                  <c:v>3</c:v>
                </c:pt>
                <c:pt idx="48">
                  <c:v>1</c:v>
                </c:pt>
                <c:pt idx="53">
                  <c:v>14</c:v>
                </c:pt>
                <c:pt idx="56">
                  <c:v>20</c:v>
                </c:pt>
                <c:pt idx="59">
                  <c:v>2</c:v>
                </c:pt>
                <c:pt idx="62">
                  <c:v>2</c:v>
                </c:pt>
                <c:pt idx="64">
                  <c:v>1</c:v>
                </c:pt>
                <c:pt idx="65">
                  <c:v>1</c:v>
                </c:pt>
                <c:pt idx="67">
                  <c:v>101</c:v>
                </c:pt>
                <c:pt idx="69">
                  <c:v>111</c:v>
                </c:pt>
                <c:pt idx="71">
                  <c:v>88</c:v>
                </c:pt>
                <c:pt idx="72">
                  <c:v>52</c:v>
                </c:pt>
                <c:pt idx="73">
                  <c:v>12</c:v>
                </c:pt>
                <c:pt idx="75">
                  <c:v>6</c:v>
                </c:pt>
                <c:pt idx="79">
                  <c:v>4</c:v>
                </c:pt>
                <c:pt idx="84">
                  <c:v>1</c:v>
                </c:pt>
              </c:numCache>
            </c:numRef>
          </c:val>
        </c:ser>
        <c:gapWidth val="0"/>
        <c:overlap val="-100"/>
        <c:axId val="66700416"/>
        <c:axId val="66698240"/>
      </c:barChart>
      <c:lineChart>
        <c:grouping val="standard"/>
        <c:ser>
          <c:idx val="0"/>
          <c:order val="0"/>
          <c:tx>
            <c:strRef>
              <c:f>'Migration vs Res El.'!$B$1</c:f>
              <c:strCache>
                <c:ptCount val="1"/>
                <c:pt idx="0">
                  <c:v>Reservoir Elevation (feet)</c:v>
                </c:pt>
              </c:strCache>
            </c:strRef>
          </c:tx>
          <c:spPr>
            <a:ln w="31750">
              <a:solidFill>
                <a:srgbClr val="0070C0"/>
              </a:solidFill>
            </a:ln>
          </c:spPr>
          <c:marker>
            <c:symbol val="none"/>
          </c:marker>
          <c:cat>
            <c:numRef>
              <c:f>'Migration vs Res El.'!$A$2:$A$131</c:f>
              <c:numCache>
                <c:formatCode>[$-409]d\-mmm;@</c:formatCode>
                <c:ptCount val="130"/>
                <c:pt idx="0">
                  <c:v>40436</c:v>
                </c:pt>
                <c:pt idx="1">
                  <c:v>40437</c:v>
                </c:pt>
                <c:pt idx="2">
                  <c:v>40438</c:v>
                </c:pt>
                <c:pt idx="3">
                  <c:v>40439</c:v>
                </c:pt>
                <c:pt idx="4">
                  <c:v>40440</c:v>
                </c:pt>
                <c:pt idx="5">
                  <c:v>40441</c:v>
                </c:pt>
                <c:pt idx="6">
                  <c:v>40442</c:v>
                </c:pt>
                <c:pt idx="7">
                  <c:v>40443</c:v>
                </c:pt>
                <c:pt idx="8">
                  <c:v>40444</c:v>
                </c:pt>
                <c:pt idx="9">
                  <c:v>40445</c:v>
                </c:pt>
                <c:pt idx="10">
                  <c:v>40446</c:v>
                </c:pt>
                <c:pt idx="11">
                  <c:v>40447</c:v>
                </c:pt>
                <c:pt idx="12">
                  <c:v>40448</c:v>
                </c:pt>
                <c:pt idx="13">
                  <c:v>40449</c:v>
                </c:pt>
                <c:pt idx="14">
                  <c:v>40450</c:v>
                </c:pt>
                <c:pt idx="15">
                  <c:v>40451</c:v>
                </c:pt>
                <c:pt idx="16">
                  <c:v>40452</c:v>
                </c:pt>
                <c:pt idx="17">
                  <c:v>40453</c:v>
                </c:pt>
                <c:pt idx="18">
                  <c:v>40454</c:v>
                </c:pt>
                <c:pt idx="19">
                  <c:v>40455</c:v>
                </c:pt>
                <c:pt idx="20">
                  <c:v>40456</c:v>
                </c:pt>
                <c:pt idx="21">
                  <c:v>40457</c:v>
                </c:pt>
                <c:pt idx="22">
                  <c:v>40458</c:v>
                </c:pt>
                <c:pt idx="23">
                  <c:v>40459</c:v>
                </c:pt>
                <c:pt idx="24">
                  <c:v>40460</c:v>
                </c:pt>
                <c:pt idx="25">
                  <c:v>40461</c:v>
                </c:pt>
                <c:pt idx="26">
                  <c:v>40462</c:v>
                </c:pt>
                <c:pt idx="27">
                  <c:v>40463</c:v>
                </c:pt>
                <c:pt idx="28">
                  <c:v>40464</c:v>
                </c:pt>
                <c:pt idx="29">
                  <c:v>40465</c:v>
                </c:pt>
                <c:pt idx="30">
                  <c:v>40466</c:v>
                </c:pt>
                <c:pt idx="31">
                  <c:v>40467</c:v>
                </c:pt>
                <c:pt idx="32">
                  <c:v>40468</c:v>
                </c:pt>
                <c:pt idx="33">
                  <c:v>40469</c:v>
                </c:pt>
                <c:pt idx="34">
                  <c:v>40470</c:v>
                </c:pt>
                <c:pt idx="35">
                  <c:v>40471</c:v>
                </c:pt>
                <c:pt idx="36">
                  <c:v>40472</c:v>
                </c:pt>
                <c:pt idx="37">
                  <c:v>40473</c:v>
                </c:pt>
                <c:pt idx="38">
                  <c:v>40474</c:v>
                </c:pt>
                <c:pt idx="39">
                  <c:v>40475</c:v>
                </c:pt>
                <c:pt idx="40">
                  <c:v>40476</c:v>
                </c:pt>
                <c:pt idx="41">
                  <c:v>40477</c:v>
                </c:pt>
                <c:pt idx="42">
                  <c:v>40478</c:v>
                </c:pt>
                <c:pt idx="43">
                  <c:v>40479</c:v>
                </c:pt>
                <c:pt idx="44">
                  <c:v>40480</c:v>
                </c:pt>
                <c:pt idx="45">
                  <c:v>40481</c:v>
                </c:pt>
                <c:pt idx="46">
                  <c:v>40482</c:v>
                </c:pt>
                <c:pt idx="47">
                  <c:v>40483</c:v>
                </c:pt>
                <c:pt idx="48">
                  <c:v>40484</c:v>
                </c:pt>
                <c:pt idx="49">
                  <c:v>40485</c:v>
                </c:pt>
                <c:pt idx="50">
                  <c:v>40486</c:v>
                </c:pt>
                <c:pt idx="51">
                  <c:v>40487</c:v>
                </c:pt>
                <c:pt idx="52">
                  <c:v>40488</c:v>
                </c:pt>
                <c:pt idx="53">
                  <c:v>40489</c:v>
                </c:pt>
                <c:pt idx="54">
                  <c:v>40490</c:v>
                </c:pt>
                <c:pt idx="55">
                  <c:v>40491</c:v>
                </c:pt>
                <c:pt idx="56">
                  <c:v>40492</c:v>
                </c:pt>
                <c:pt idx="57">
                  <c:v>40493</c:v>
                </c:pt>
                <c:pt idx="58">
                  <c:v>40494</c:v>
                </c:pt>
                <c:pt idx="59">
                  <c:v>40495</c:v>
                </c:pt>
                <c:pt idx="60">
                  <c:v>40496</c:v>
                </c:pt>
                <c:pt idx="61">
                  <c:v>40497</c:v>
                </c:pt>
                <c:pt idx="62">
                  <c:v>40498</c:v>
                </c:pt>
                <c:pt idx="63">
                  <c:v>40499</c:v>
                </c:pt>
                <c:pt idx="64">
                  <c:v>40500</c:v>
                </c:pt>
                <c:pt idx="65">
                  <c:v>40501</c:v>
                </c:pt>
                <c:pt idx="66">
                  <c:v>40502</c:v>
                </c:pt>
                <c:pt idx="67">
                  <c:v>40503</c:v>
                </c:pt>
                <c:pt idx="68">
                  <c:v>40504</c:v>
                </c:pt>
                <c:pt idx="69">
                  <c:v>40505</c:v>
                </c:pt>
                <c:pt idx="70">
                  <c:v>40506</c:v>
                </c:pt>
                <c:pt idx="71">
                  <c:v>40507</c:v>
                </c:pt>
                <c:pt idx="72">
                  <c:v>40508</c:v>
                </c:pt>
                <c:pt idx="73">
                  <c:v>40509</c:v>
                </c:pt>
                <c:pt idx="74">
                  <c:v>40510</c:v>
                </c:pt>
                <c:pt idx="75">
                  <c:v>40511</c:v>
                </c:pt>
                <c:pt idx="76">
                  <c:v>40512</c:v>
                </c:pt>
                <c:pt idx="77">
                  <c:v>40513</c:v>
                </c:pt>
                <c:pt idx="78">
                  <c:v>40514</c:v>
                </c:pt>
                <c:pt idx="79">
                  <c:v>40515</c:v>
                </c:pt>
                <c:pt idx="80">
                  <c:v>40516</c:v>
                </c:pt>
                <c:pt idx="81">
                  <c:v>40517</c:v>
                </c:pt>
                <c:pt idx="82">
                  <c:v>40518</c:v>
                </c:pt>
                <c:pt idx="83">
                  <c:v>40519</c:v>
                </c:pt>
                <c:pt idx="84">
                  <c:v>40520</c:v>
                </c:pt>
                <c:pt idx="85">
                  <c:v>40521</c:v>
                </c:pt>
                <c:pt idx="86">
                  <c:v>40522</c:v>
                </c:pt>
                <c:pt idx="87">
                  <c:v>40523</c:v>
                </c:pt>
                <c:pt idx="88">
                  <c:v>40524</c:v>
                </c:pt>
                <c:pt idx="89">
                  <c:v>40525</c:v>
                </c:pt>
                <c:pt idx="90">
                  <c:v>40526</c:v>
                </c:pt>
                <c:pt idx="91">
                  <c:v>40527</c:v>
                </c:pt>
                <c:pt idx="92">
                  <c:v>40528</c:v>
                </c:pt>
                <c:pt idx="93">
                  <c:v>40529</c:v>
                </c:pt>
                <c:pt idx="94">
                  <c:v>40530</c:v>
                </c:pt>
                <c:pt idx="95">
                  <c:v>40531</c:v>
                </c:pt>
                <c:pt idx="96">
                  <c:v>40532</c:v>
                </c:pt>
                <c:pt idx="97">
                  <c:v>40533</c:v>
                </c:pt>
                <c:pt idx="98">
                  <c:v>40534</c:v>
                </c:pt>
                <c:pt idx="99">
                  <c:v>40535</c:v>
                </c:pt>
                <c:pt idx="100">
                  <c:v>40536</c:v>
                </c:pt>
                <c:pt idx="101">
                  <c:v>40537</c:v>
                </c:pt>
                <c:pt idx="102">
                  <c:v>40538</c:v>
                </c:pt>
                <c:pt idx="103">
                  <c:v>40539</c:v>
                </c:pt>
                <c:pt idx="104">
                  <c:v>40540</c:v>
                </c:pt>
                <c:pt idx="105">
                  <c:v>40541</c:v>
                </c:pt>
                <c:pt idx="106">
                  <c:v>40542</c:v>
                </c:pt>
                <c:pt idx="107">
                  <c:v>40543</c:v>
                </c:pt>
                <c:pt idx="108">
                  <c:v>40544</c:v>
                </c:pt>
                <c:pt idx="109">
                  <c:v>40545</c:v>
                </c:pt>
                <c:pt idx="110">
                  <c:v>40546</c:v>
                </c:pt>
                <c:pt idx="111">
                  <c:v>40547</c:v>
                </c:pt>
                <c:pt idx="112">
                  <c:v>40548</c:v>
                </c:pt>
                <c:pt idx="113">
                  <c:v>40549</c:v>
                </c:pt>
                <c:pt idx="114">
                  <c:v>40550</c:v>
                </c:pt>
                <c:pt idx="115">
                  <c:v>40551</c:v>
                </c:pt>
                <c:pt idx="116">
                  <c:v>40552</c:v>
                </c:pt>
                <c:pt idx="117">
                  <c:v>40553</c:v>
                </c:pt>
                <c:pt idx="118">
                  <c:v>40554</c:v>
                </c:pt>
                <c:pt idx="119">
                  <c:v>40555</c:v>
                </c:pt>
                <c:pt idx="120">
                  <c:v>40556</c:v>
                </c:pt>
                <c:pt idx="121">
                  <c:v>40557</c:v>
                </c:pt>
                <c:pt idx="122">
                  <c:v>40558</c:v>
                </c:pt>
                <c:pt idx="123">
                  <c:v>40559</c:v>
                </c:pt>
                <c:pt idx="124">
                  <c:v>40560</c:v>
                </c:pt>
                <c:pt idx="125">
                  <c:v>40561</c:v>
                </c:pt>
                <c:pt idx="126">
                  <c:v>40562</c:v>
                </c:pt>
                <c:pt idx="127">
                  <c:v>40563</c:v>
                </c:pt>
                <c:pt idx="128">
                  <c:v>40564</c:v>
                </c:pt>
                <c:pt idx="129">
                  <c:v>40565</c:v>
                </c:pt>
              </c:numCache>
            </c:numRef>
          </c:cat>
          <c:val>
            <c:numRef>
              <c:f>'Migration vs Res El.'!$B$2:$B$131</c:f>
              <c:numCache>
                <c:formatCode>@</c:formatCode>
                <c:ptCount val="130"/>
                <c:pt idx="0">
                  <c:v>812.68000000000052</c:v>
                </c:pt>
                <c:pt idx="1">
                  <c:v>812.38</c:v>
                </c:pt>
                <c:pt idx="2">
                  <c:v>812.21</c:v>
                </c:pt>
                <c:pt idx="3">
                  <c:v>811.95999999999947</c:v>
                </c:pt>
                <c:pt idx="4">
                  <c:v>811.74</c:v>
                </c:pt>
                <c:pt idx="5">
                  <c:v>811.59</c:v>
                </c:pt>
                <c:pt idx="6">
                  <c:v>811.42</c:v>
                </c:pt>
                <c:pt idx="7">
                  <c:v>811.24</c:v>
                </c:pt>
                <c:pt idx="8">
                  <c:v>811.08</c:v>
                </c:pt>
                <c:pt idx="9">
                  <c:v>810.98</c:v>
                </c:pt>
                <c:pt idx="10">
                  <c:v>810.82999999999947</c:v>
                </c:pt>
                <c:pt idx="11">
                  <c:v>810.33999999999946</c:v>
                </c:pt>
                <c:pt idx="12">
                  <c:v>809.18000000000052</c:v>
                </c:pt>
                <c:pt idx="13">
                  <c:v>807.81999999999948</c:v>
                </c:pt>
                <c:pt idx="14">
                  <c:v>807.32999999999947</c:v>
                </c:pt>
                <c:pt idx="15">
                  <c:v>808.38</c:v>
                </c:pt>
                <c:pt idx="16">
                  <c:v>808.43999999999949</c:v>
                </c:pt>
                <c:pt idx="17">
                  <c:v>806.95999999999947</c:v>
                </c:pt>
                <c:pt idx="18">
                  <c:v>805.11</c:v>
                </c:pt>
                <c:pt idx="19">
                  <c:v>802.95999999999947</c:v>
                </c:pt>
                <c:pt idx="20">
                  <c:v>800.41</c:v>
                </c:pt>
                <c:pt idx="21">
                  <c:v>797.79000000000053</c:v>
                </c:pt>
                <c:pt idx="22">
                  <c:v>795.08</c:v>
                </c:pt>
                <c:pt idx="23">
                  <c:v>792.82999999999947</c:v>
                </c:pt>
                <c:pt idx="24">
                  <c:v>790.81999999999948</c:v>
                </c:pt>
                <c:pt idx="25">
                  <c:v>789.69</c:v>
                </c:pt>
                <c:pt idx="26">
                  <c:v>788.35999999999797</c:v>
                </c:pt>
                <c:pt idx="27">
                  <c:v>786.97</c:v>
                </c:pt>
                <c:pt idx="28">
                  <c:v>785.51</c:v>
                </c:pt>
                <c:pt idx="29">
                  <c:v>783.95999999999947</c:v>
                </c:pt>
                <c:pt idx="30">
                  <c:v>782.24</c:v>
                </c:pt>
                <c:pt idx="31">
                  <c:v>780.64</c:v>
                </c:pt>
                <c:pt idx="32">
                  <c:v>778.89</c:v>
                </c:pt>
                <c:pt idx="33">
                  <c:v>777.19</c:v>
                </c:pt>
                <c:pt idx="34">
                  <c:v>775.33999999999946</c:v>
                </c:pt>
                <c:pt idx="35">
                  <c:v>773.56</c:v>
                </c:pt>
                <c:pt idx="36">
                  <c:v>771.67000000000053</c:v>
                </c:pt>
                <c:pt idx="37">
                  <c:v>769.92</c:v>
                </c:pt>
                <c:pt idx="38">
                  <c:v>768.1</c:v>
                </c:pt>
                <c:pt idx="39">
                  <c:v>766.25</c:v>
                </c:pt>
                <c:pt idx="40">
                  <c:v>764.28000000000054</c:v>
                </c:pt>
                <c:pt idx="41">
                  <c:v>762.42</c:v>
                </c:pt>
                <c:pt idx="42">
                  <c:v>760.51</c:v>
                </c:pt>
                <c:pt idx="43">
                  <c:v>758.68000000000052</c:v>
                </c:pt>
                <c:pt idx="44">
                  <c:v>756.67000000000053</c:v>
                </c:pt>
                <c:pt idx="45">
                  <c:v>754.62</c:v>
                </c:pt>
                <c:pt idx="46">
                  <c:v>765.61</c:v>
                </c:pt>
                <c:pt idx="47" formatCode="General">
                  <c:v>751.25</c:v>
                </c:pt>
                <c:pt idx="48" formatCode="General">
                  <c:v>749.47</c:v>
                </c:pt>
                <c:pt idx="49" formatCode="General">
                  <c:v>747.42</c:v>
                </c:pt>
                <c:pt idx="50" formatCode="General">
                  <c:v>746.56</c:v>
                </c:pt>
                <c:pt idx="51" formatCode="General">
                  <c:v>745.24</c:v>
                </c:pt>
                <c:pt idx="52" formatCode="General">
                  <c:v>744.59</c:v>
                </c:pt>
                <c:pt idx="53" formatCode="General">
                  <c:v>744.11</c:v>
                </c:pt>
                <c:pt idx="54" formatCode="General">
                  <c:v>743.69</c:v>
                </c:pt>
                <c:pt idx="55" formatCode="General">
                  <c:v>743.34999999999798</c:v>
                </c:pt>
                <c:pt idx="56" formatCode="General">
                  <c:v>742.17000000000053</c:v>
                </c:pt>
                <c:pt idx="57" formatCode="General">
                  <c:v>740.43</c:v>
                </c:pt>
                <c:pt idx="58" formatCode="General">
                  <c:v>739.63</c:v>
                </c:pt>
                <c:pt idx="59" formatCode="General">
                  <c:v>739.63</c:v>
                </c:pt>
                <c:pt idx="60" formatCode="General">
                  <c:v>740</c:v>
                </c:pt>
                <c:pt idx="61" formatCode="General">
                  <c:v>739.7</c:v>
                </c:pt>
                <c:pt idx="62" formatCode="General">
                  <c:v>737.64</c:v>
                </c:pt>
                <c:pt idx="63" formatCode="General">
                  <c:v>736.62</c:v>
                </c:pt>
                <c:pt idx="64" formatCode="General">
                  <c:v>735.27000000000055</c:v>
                </c:pt>
                <c:pt idx="65" formatCode="General">
                  <c:v>732.84999999999798</c:v>
                </c:pt>
                <c:pt idx="66" formatCode="General">
                  <c:v>733.61</c:v>
                </c:pt>
                <c:pt idx="67" formatCode="General">
                  <c:v>735.08</c:v>
                </c:pt>
                <c:pt idx="68" formatCode="General">
                  <c:v>733.12</c:v>
                </c:pt>
                <c:pt idx="69" formatCode="General">
                  <c:v>729.85999999999797</c:v>
                </c:pt>
                <c:pt idx="70" formatCode="General">
                  <c:v>725.55</c:v>
                </c:pt>
                <c:pt idx="71" formatCode="General">
                  <c:v>720.41</c:v>
                </c:pt>
                <c:pt idx="72" formatCode="General">
                  <c:v>713.89</c:v>
                </c:pt>
                <c:pt idx="73" formatCode="General">
                  <c:v>708.17000000000053</c:v>
                </c:pt>
                <c:pt idx="74" formatCode="General">
                  <c:v>703.18000000000052</c:v>
                </c:pt>
                <c:pt idx="75" formatCode="General">
                  <c:v>700.51</c:v>
                </c:pt>
                <c:pt idx="76" formatCode="General">
                  <c:v>700.08</c:v>
                </c:pt>
                <c:pt idx="77" formatCode="General">
                  <c:v>700.25</c:v>
                </c:pt>
                <c:pt idx="78" formatCode="General">
                  <c:v>700.44999999999948</c:v>
                </c:pt>
                <c:pt idx="79" formatCode="General">
                  <c:v>709.71</c:v>
                </c:pt>
                <c:pt idx="80" formatCode="General">
                  <c:v>712.08</c:v>
                </c:pt>
                <c:pt idx="81" formatCode="General">
                  <c:v>710.84999999999798</c:v>
                </c:pt>
                <c:pt idx="82" formatCode="General">
                  <c:v>707.84999999999798</c:v>
                </c:pt>
                <c:pt idx="83" formatCode="General">
                  <c:v>703.5</c:v>
                </c:pt>
                <c:pt idx="84" formatCode="General">
                  <c:v>696.82999999999947</c:v>
                </c:pt>
                <c:pt idx="85" formatCode="General">
                  <c:v>679.72</c:v>
                </c:pt>
                <c:pt idx="86" formatCode="General">
                  <c:v>684.72</c:v>
                </c:pt>
                <c:pt idx="87" formatCode="General">
                  <c:v>685.43</c:v>
                </c:pt>
                <c:pt idx="88" formatCode="General">
                  <c:v>679.54</c:v>
                </c:pt>
                <c:pt idx="89" formatCode="General">
                  <c:v>680.01</c:v>
                </c:pt>
                <c:pt idx="90" formatCode="General">
                  <c:v>680.98</c:v>
                </c:pt>
                <c:pt idx="91" formatCode="General">
                  <c:v>680</c:v>
                </c:pt>
                <c:pt idx="92" formatCode="General">
                  <c:v>685.93</c:v>
                </c:pt>
                <c:pt idx="93" formatCode="General">
                  <c:v>689.63</c:v>
                </c:pt>
                <c:pt idx="94" formatCode="General">
                  <c:v>690.28000000000054</c:v>
                </c:pt>
                <c:pt idx="95" formatCode="General">
                  <c:v>690.93</c:v>
                </c:pt>
                <c:pt idx="96" formatCode="General">
                  <c:v>691.51</c:v>
                </c:pt>
                <c:pt idx="97" formatCode="General">
                  <c:v>693.79000000000053</c:v>
                </c:pt>
                <c:pt idx="98" formatCode="General">
                  <c:v>703.22</c:v>
                </c:pt>
                <c:pt idx="99" formatCode="General">
                  <c:v>708.84999999999798</c:v>
                </c:pt>
                <c:pt idx="100" formatCode="General">
                  <c:v>712.27000000000055</c:v>
                </c:pt>
                <c:pt idx="101" formatCode="General">
                  <c:v>715.06</c:v>
                </c:pt>
                <c:pt idx="102" formatCode="General">
                  <c:v>717.01</c:v>
                </c:pt>
                <c:pt idx="103" formatCode="General">
                  <c:v>718.53</c:v>
                </c:pt>
                <c:pt idx="104" formatCode="General">
                  <c:v>719.71</c:v>
                </c:pt>
                <c:pt idx="105" formatCode="General">
                  <c:v>720.83999999999946</c:v>
                </c:pt>
                <c:pt idx="106" formatCode="General">
                  <c:v>721.26</c:v>
                </c:pt>
                <c:pt idx="107" formatCode="General">
                  <c:v>721.67000000000053</c:v>
                </c:pt>
                <c:pt idx="108" formatCode="General">
                  <c:v>721.16</c:v>
                </c:pt>
                <c:pt idx="109" formatCode="General">
                  <c:v>719.87</c:v>
                </c:pt>
                <c:pt idx="110" formatCode="General">
                  <c:v>718.47</c:v>
                </c:pt>
                <c:pt idx="111" formatCode="General">
                  <c:v>716.99</c:v>
                </c:pt>
                <c:pt idx="112" formatCode="General">
                  <c:v>715.81</c:v>
                </c:pt>
                <c:pt idx="113" formatCode="General">
                  <c:v>715.47</c:v>
                </c:pt>
                <c:pt idx="114" formatCode="General">
                  <c:v>715.13</c:v>
                </c:pt>
                <c:pt idx="115" formatCode="General">
                  <c:v>714.8</c:v>
                </c:pt>
                <c:pt idx="116" formatCode="General">
                  <c:v>715.1</c:v>
                </c:pt>
                <c:pt idx="117" formatCode="General">
                  <c:v>717.47</c:v>
                </c:pt>
                <c:pt idx="118" formatCode="General">
                  <c:v>716.11</c:v>
                </c:pt>
                <c:pt idx="119" formatCode="General">
                  <c:v>714.54</c:v>
                </c:pt>
                <c:pt idx="120" formatCode="General">
                  <c:v>715.3</c:v>
                </c:pt>
                <c:pt idx="121" formatCode="General">
                  <c:v>713.3</c:v>
                </c:pt>
                <c:pt idx="122" formatCode="General">
                  <c:v>711.16</c:v>
                </c:pt>
                <c:pt idx="123" formatCode="General">
                  <c:v>710.35999999999797</c:v>
                </c:pt>
                <c:pt idx="124" formatCode="General">
                  <c:v>709.28000000000054</c:v>
                </c:pt>
                <c:pt idx="125" formatCode="General">
                  <c:v>709.16</c:v>
                </c:pt>
                <c:pt idx="126" formatCode="General">
                  <c:v>708.93999999999949</c:v>
                </c:pt>
                <c:pt idx="127" formatCode="General">
                  <c:v>708.79000000000053</c:v>
                </c:pt>
                <c:pt idx="128" formatCode="General">
                  <c:v>708.19</c:v>
                </c:pt>
                <c:pt idx="129" formatCode="General">
                  <c:v>708.02</c:v>
                </c:pt>
              </c:numCache>
            </c:numRef>
          </c:val>
        </c:ser>
        <c:marker val="1"/>
        <c:axId val="66696704"/>
        <c:axId val="66649472"/>
      </c:lineChart>
      <c:valAx>
        <c:axId val="66649472"/>
        <c:scaling>
          <c:orientation val="minMax"/>
          <c:max val="820"/>
          <c:min val="670"/>
        </c:scaling>
        <c:axPos val="l"/>
        <c:title>
          <c:tx>
            <c:rich>
              <a:bodyPr rot="-5400000" vert="horz"/>
              <a:lstStyle/>
              <a:p>
                <a:pPr>
                  <a:defRPr sz="800" b="1"/>
                </a:pPr>
                <a:r>
                  <a:rPr lang="en-US" sz="800" b="1"/>
                  <a:t>Reservoir Elevation (feet)</a:t>
                </a:r>
              </a:p>
            </c:rich>
          </c:tx>
          <c:layout>
            <c:manualLayout>
              <c:xMode val="edge"/>
              <c:yMode val="edge"/>
              <c:x val="4.4166087694920718E-2"/>
              <c:y val="0.18888994479138457"/>
            </c:manualLayout>
          </c:layout>
        </c:title>
        <c:numFmt formatCode="General" sourceLinked="0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800" b="1"/>
            </a:pPr>
            <a:endParaRPr lang="en-US"/>
          </a:p>
        </c:txPr>
        <c:crossAx val="66696704"/>
        <c:crosses val="autoZero"/>
        <c:crossBetween val="between"/>
      </c:valAx>
      <c:dateAx>
        <c:axId val="66696704"/>
        <c:scaling>
          <c:orientation val="minMax"/>
        </c:scaling>
        <c:axPos val="b"/>
        <c:numFmt formatCode="[$-409]d\-mmm;@" sourceLinked="1"/>
        <c:tickLblPos val="nextTo"/>
        <c:spPr>
          <a:ln>
            <a:solidFill>
              <a:schemeClr val="bg2"/>
            </a:solidFill>
          </a:ln>
        </c:spPr>
        <c:txPr>
          <a:bodyPr rot="-2700000"/>
          <a:lstStyle/>
          <a:p>
            <a:pPr>
              <a:defRPr sz="800" b="1"/>
            </a:pPr>
            <a:endParaRPr lang="en-US"/>
          </a:p>
        </c:txPr>
        <c:crossAx val="66649472"/>
        <c:crosses val="autoZero"/>
        <c:auto val="1"/>
        <c:lblOffset val="100"/>
        <c:majorUnit val="14"/>
        <c:majorTimeUnit val="days"/>
        <c:minorUnit val="1"/>
      </c:dateAx>
      <c:valAx>
        <c:axId val="66698240"/>
        <c:scaling>
          <c:orientation val="minMax"/>
          <c:max val="180"/>
        </c:scaling>
        <c:axPos val="r"/>
        <c:title>
          <c:tx>
            <c:rich>
              <a:bodyPr rot="-5400000" vert="horz"/>
              <a:lstStyle/>
              <a:p>
                <a:pPr>
                  <a:defRPr sz="800"/>
                </a:pPr>
                <a:r>
                  <a:rPr lang="en-US" sz="800"/>
                  <a:t>Chinook Count</a:t>
                </a:r>
              </a:p>
            </c:rich>
          </c:tx>
          <c:layout>
            <c:manualLayout>
              <c:xMode val="edge"/>
              <c:yMode val="edge"/>
              <c:x val="0.91790547321290761"/>
              <c:y val="0.25840359378154681"/>
            </c:manualLayout>
          </c:layout>
        </c:title>
        <c:numFmt formatCode="General" sourceLinked="0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800" b="1"/>
            </a:pPr>
            <a:endParaRPr lang="en-US"/>
          </a:p>
        </c:txPr>
        <c:crossAx val="66700416"/>
        <c:crosses val="max"/>
        <c:crossBetween val="between"/>
      </c:valAx>
      <c:dateAx>
        <c:axId val="66700416"/>
        <c:scaling>
          <c:orientation val="minMax"/>
        </c:scaling>
        <c:delete val="1"/>
        <c:axPos val="b"/>
        <c:numFmt formatCode="[$-409]d\-mmm;@" sourceLinked="1"/>
        <c:tickLblPos val="none"/>
        <c:crossAx val="66698240"/>
        <c:crosses val="autoZero"/>
        <c:auto val="1"/>
        <c:lblOffset val="100"/>
        <c:majorUnit val="1"/>
        <c:minorUnit val="1"/>
      </c:dateAx>
    </c:plotArea>
    <c:plotVisOnly val="1"/>
    <c:dispBlanksAs val="gap"/>
  </c:chart>
  <c:spPr>
    <a:solidFill>
      <a:schemeClr val="bg1"/>
    </a:solidFill>
    <a:ln>
      <a:solidFill>
        <a:schemeClr val="tx1"/>
      </a:solidFill>
    </a:ln>
    <a:effectLst>
      <a:outerShdw blurRad="50800" dist="38100" dir="2700000" algn="tl" rotWithShape="0">
        <a:prstClr val="black">
          <a:alpha val="40000"/>
        </a:prstClr>
      </a:outerShdw>
    </a:effectLst>
  </c:spPr>
  <c:txPr>
    <a:bodyPr/>
    <a:lstStyle/>
    <a:p>
      <a:pPr>
        <a:defRPr sz="1400"/>
      </a:pPr>
      <a:endParaRPr lang="en-US"/>
    </a:p>
  </c:txPr>
  <c:externalData r:id="rId1"/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3240132198886698"/>
          <c:y val="3.3117135525844651E-2"/>
          <c:w val="0.74408244503587662"/>
          <c:h val="0.81388786133276958"/>
        </c:manualLayout>
      </c:layout>
      <c:barChart>
        <c:barDir val="col"/>
        <c:grouping val="clustered"/>
        <c:ser>
          <c:idx val="1"/>
          <c:order val="1"/>
          <c:tx>
            <c:strRef>
              <c:f>'Migration vs Res El._2014-15'!$C$1</c:f>
              <c:strCache>
                <c:ptCount val="1"/>
                <c:pt idx="0">
                  <c:v>Chinook Count</c:v>
                </c:pt>
              </c:strCache>
            </c:strRef>
          </c:tx>
          <c:spPr>
            <a:solidFill>
              <a:srgbClr val="FF0000"/>
            </a:solidFill>
          </c:spPr>
          <c:cat>
            <c:numRef>
              <c:f>'Migration vs Res El._2014-15'!$A$2:$A$131</c:f>
              <c:numCache>
                <c:formatCode>[$-409]d\-mmm;@</c:formatCode>
                <c:ptCount val="130"/>
                <c:pt idx="0">
                  <c:v>40436</c:v>
                </c:pt>
                <c:pt idx="1">
                  <c:v>40437</c:v>
                </c:pt>
                <c:pt idx="2">
                  <c:v>40438</c:v>
                </c:pt>
                <c:pt idx="3">
                  <c:v>40439</c:v>
                </c:pt>
                <c:pt idx="4">
                  <c:v>40440</c:v>
                </c:pt>
                <c:pt idx="5">
                  <c:v>40441</c:v>
                </c:pt>
                <c:pt idx="6">
                  <c:v>40442</c:v>
                </c:pt>
                <c:pt idx="7">
                  <c:v>40443</c:v>
                </c:pt>
                <c:pt idx="8">
                  <c:v>40444</c:v>
                </c:pt>
                <c:pt idx="9">
                  <c:v>40445</c:v>
                </c:pt>
                <c:pt idx="10">
                  <c:v>40446</c:v>
                </c:pt>
                <c:pt idx="11">
                  <c:v>40447</c:v>
                </c:pt>
                <c:pt idx="12">
                  <c:v>40448</c:v>
                </c:pt>
                <c:pt idx="13">
                  <c:v>40449</c:v>
                </c:pt>
                <c:pt idx="14">
                  <c:v>40450</c:v>
                </c:pt>
                <c:pt idx="15">
                  <c:v>40451</c:v>
                </c:pt>
                <c:pt idx="16">
                  <c:v>40452</c:v>
                </c:pt>
                <c:pt idx="17">
                  <c:v>40453</c:v>
                </c:pt>
                <c:pt idx="18">
                  <c:v>40454</c:v>
                </c:pt>
                <c:pt idx="19">
                  <c:v>40455</c:v>
                </c:pt>
                <c:pt idx="20">
                  <c:v>40456</c:v>
                </c:pt>
                <c:pt idx="21">
                  <c:v>40457</c:v>
                </c:pt>
                <c:pt idx="22">
                  <c:v>40458</c:v>
                </c:pt>
                <c:pt idx="23">
                  <c:v>40459</c:v>
                </c:pt>
                <c:pt idx="24">
                  <c:v>40460</c:v>
                </c:pt>
                <c:pt idx="25">
                  <c:v>40461</c:v>
                </c:pt>
                <c:pt idx="26">
                  <c:v>40462</c:v>
                </c:pt>
                <c:pt idx="27">
                  <c:v>40463</c:v>
                </c:pt>
                <c:pt idx="28">
                  <c:v>40464</c:v>
                </c:pt>
                <c:pt idx="29">
                  <c:v>40465</c:v>
                </c:pt>
                <c:pt idx="30">
                  <c:v>40466</c:v>
                </c:pt>
                <c:pt idx="31">
                  <c:v>40467</c:v>
                </c:pt>
                <c:pt idx="32">
                  <c:v>40468</c:v>
                </c:pt>
                <c:pt idx="33">
                  <c:v>40469</c:v>
                </c:pt>
                <c:pt idx="34">
                  <c:v>40470</c:v>
                </c:pt>
                <c:pt idx="35">
                  <c:v>40471</c:v>
                </c:pt>
                <c:pt idx="36">
                  <c:v>40472</c:v>
                </c:pt>
                <c:pt idx="37">
                  <c:v>40473</c:v>
                </c:pt>
                <c:pt idx="38">
                  <c:v>40474</c:v>
                </c:pt>
                <c:pt idx="39">
                  <c:v>40475</c:v>
                </c:pt>
                <c:pt idx="40">
                  <c:v>40476</c:v>
                </c:pt>
                <c:pt idx="41">
                  <c:v>40477</c:v>
                </c:pt>
                <c:pt idx="42">
                  <c:v>40478</c:v>
                </c:pt>
                <c:pt idx="43">
                  <c:v>40479</c:v>
                </c:pt>
                <c:pt idx="44">
                  <c:v>40480</c:v>
                </c:pt>
                <c:pt idx="45">
                  <c:v>40481</c:v>
                </c:pt>
                <c:pt idx="46">
                  <c:v>40482</c:v>
                </c:pt>
                <c:pt idx="47">
                  <c:v>40483</c:v>
                </c:pt>
                <c:pt idx="48">
                  <c:v>40484</c:v>
                </c:pt>
                <c:pt idx="49">
                  <c:v>40485</c:v>
                </c:pt>
                <c:pt idx="50">
                  <c:v>40486</c:v>
                </c:pt>
                <c:pt idx="51">
                  <c:v>40487</c:v>
                </c:pt>
                <c:pt idx="52">
                  <c:v>40488</c:v>
                </c:pt>
                <c:pt idx="53">
                  <c:v>40489</c:v>
                </c:pt>
                <c:pt idx="54">
                  <c:v>40490</c:v>
                </c:pt>
                <c:pt idx="55">
                  <c:v>40491</c:v>
                </c:pt>
                <c:pt idx="56">
                  <c:v>40492</c:v>
                </c:pt>
                <c:pt idx="57">
                  <c:v>40493</c:v>
                </c:pt>
                <c:pt idx="58">
                  <c:v>40494</c:v>
                </c:pt>
                <c:pt idx="59">
                  <c:v>40495</c:v>
                </c:pt>
                <c:pt idx="60">
                  <c:v>40496</c:v>
                </c:pt>
                <c:pt idx="61">
                  <c:v>40497</c:v>
                </c:pt>
                <c:pt idx="62">
                  <c:v>40498</c:v>
                </c:pt>
                <c:pt idx="63">
                  <c:v>40499</c:v>
                </c:pt>
                <c:pt idx="64">
                  <c:v>40500</c:v>
                </c:pt>
                <c:pt idx="65">
                  <c:v>40501</c:v>
                </c:pt>
                <c:pt idx="66">
                  <c:v>40502</c:v>
                </c:pt>
                <c:pt idx="67">
                  <c:v>40503</c:v>
                </c:pt>
                <c:pt idx="68">
                  <c:v>40504</c:v>
                </c:pt>
                <c:pt idx="69">
                  <c:v>40505</c:v>
                </c:pt>
                <c:pt idx="70">
                  <c:v>40506</c:v>
                </c:pt>
                <c:pt idx="71">
                  <c:v>40507</c:v>
                </c:pt>
                <c:pt idx="72">
                  <c:v>40508</c:v>
                </c:pt>
                <c:pt idx="73">
                  <c:v>40509</c:v>
                </c:pt>
                <c:pt idx="74">
                  <c:v>40510</c:v>
                </c:pt>
                <c:pt idx="75">
                  <c:v>40511</c:v>
                </c:pt>
                <c:pt idx="76">
                  <c:v>40512</c:v>
                </c:pt>
                <c:pt idx="77">
                  <c:v>40513</c:v>
                </c:pt>
                <c:pt idx="78">
                  <c:v>40514</c:v>
                </c:pt>
                <c:pt idx="79">
                  <c:v>40515</c:v>
                </c:pt>
                <c:pt idx="80">
                  <c:v>40516</c:v>
                </c:pt>
                <c:pt idx="81">
                  <c:v>40517</c:v>
                </c:pt>
                <c:pt idx="82">
                  <c:v>40518</c:v>
                </c:pt>
                <c:pt idx="83">
                  <c:v>40519</c:v>
                </c:pt>
                <c:pt idx="84">
                  <c:v>40520</c:v>
                </c:pt>
                <c:pt idx="85">
                  <c:v>40521</c:v>
                </c:pt>
                <c:pt idx="86">
                  <c:v>40522</c:v>
                </c:pt>
                <c:pt idx="87">
                  <c:v>40523</c:v>
                </c:pt>
                <c:pt idx="88">
                  <c:v>40524</c:v>
                </c:pt>
                <c:pt idx="89">
                  <c:v>40525</c:v>
                </c:pt>
                <c:pt idx="90">
                  <c:v>40526</c:v>
                </c:pt>
                <c:pt idx="91">
                  <c:v>40527</c:v>
                </c:pt>
                <c:pt idx="92">
                  <c:v>40528</c:v>
                </c:pt>
                <c:pt idx="93">
                  <c:v>40529</c:v>
                </c:pt>
                <c:pt idx="94">
                  <c:v>40530</c:v>
                </c:pt>
                <c:pt idx="95">
                  <c:v>40531</c:v>
                </c:pt>
                <c:pt idx="96">
                  <c:v>40532</c:v>
                </c:pt>
                <c:pt idx="97">
                  <c:v>40533</c:v>
                </c:pt>
                <c:pt idx="98">
                  <c:v>40534</c:v>
                </c:pt>
                <c:pt idx="99">
                  <c:v>40535</c:v>
                </c:pt>
                <c:pt idx="100">
                  <c:v>40536</c:v>
                </c:pt>
                <c:pt idx="101">
                  <c:v>40537</c:v>
                </c:pt>
                <c:pt idx="102">
                  <c:v>40538</c:v>
                </c:pt>
                <c:pt idx="103">
                  <c:v>40539</c:v>
                </c:pt>
                <c:pt idx="104">
                  <c:v>40540</c:v>
                </c:pt>
                <c:pt idx="105">
                  <c:v>40541</c:v>
                </c:pt>
                <c:pt idx="106">
                  <c:v>40542</c:v>
                </c:pt>
                <c:pt idx="107">
                  <c:v>40543</c:v>
                </c:pt>
                <c:pt idx="108">
                  <c:v>40544</c:v>
                </c:pt>
                <c:pt idx="109">
                  <c:v>40545</c:v>
                </c:pt>
                <c:pt idx="110">
                  <c:v>40546</c:v>
                </c:pt>
                <c:pt idx="111">
                  <c:v>40547</c:v>
                </c:pt>
                <c:pt idx="112">
                  <c:v>40548</c:v>
                </c:pt>
                <c:pt idx="113">
                  <c:v>40549</c:v>
                </c:pt>
                <c:pt idx="114">
                  <c:v>40550</c:v>
                </c:pt>
                <c:pt idx="115">
                  <c:v>40551</c:v>
                </c:pt>
                <c:pt idx="116">
                  <c:v>40552</c:v>
                </c:pt>
                <c:pt idx="117">
                  <c:v>40553</c:v>
                </c:pt>
                <c:pt idx="118">
                  <c:v>40554</c:v>
                </c:pt>
                <c:pt idx="119">
                  <c:v>40555</c:v>
                </c:pt>
                <c:pt idx="120">
                  <c:v>40556</c:v>
                </c:pt>
                <c:pt idx="121">
                  <c:v>40557</c:v>
                </c:pt>
                <c:pt idx="122">
                  <c:v>40558</c:v>
                </c:pt>
                <c:pt idx="123">
                  <c:v>40559</c:v>
                </c:pt>
                <c:pt idx="124">
                  <c:v>40560</c:v>
                </c:pt>
                <c:pt idx="125">
                  <c:v>40561</c:v>
                </c:pt>
                <c:pt idx="126">
                  <c:v>40562</c:v>
                </c:pt>
                <c:pt idx="127">
                  <c:v>40563</c:v>
                </c:pt>
                <c:pt idx="128">
                  <c:v>40564</c:v>
                </c:pt>
                <c:pt idx="129">
                  <c:v>40565</c:v>
                </c:pt>
              </c:numCache>
            </c:numRef>
          </c:cat>
          <c:val>
            <c:numRef>
              <c:f>'Migration vs Res El._2014-15'!$F$2:$F$131</c:f>
              <c:numCache>
                <c:formatCode>General</c:formatCode>
                <c:ptCount val="130"/>
                <c:pt idx="0">
                  <c:v>0</c:v>
                </c:pt>
                <c:pt idx="1">
                  <c:v>1</c:v>
                </c:pt>
                <c:pt idx="21">
                  <c:v>3</c:v>
                </c:pt>
                <c:pt idx="37">
                  <c:v>4</c:v>
                </c:pt>
                <c:pt idx="44">
                  <c:v>19</c:v>
                </c:pt>
                <c:pt idx="49">
                  <c:v>43</c:v>
                </c:pt>
                <c:pt idx="52">
                  <c:v>10</c:v>
                </c:pt>
                <c:pt idx="54">
                  <c:v>12</c:v>
                </c:pt>
                <c:pt idx="56">
                  <c:v>16</c:v>
                </c:pt>
                <c:pt idx="58">
                  <c:v>21</c:v>
                </c:pt>
                <c:pt idx="59">
                  <c:v>6</c:v>
                </c:pt>
                <c:pt idx="61">
                  <c:v>74</c:v>
                </c:pt>
                <c:pt idx="63">
                  <c:v>131</c:v>
                </c:pt>
                <c:pt idx="64">
                  <c:v>51</c:v>
                </c:pt>
                <c:pt idx="65">
                  <c:v>36</c:v>
                </c:pt>
                <c:pt idx="66">
                  <c:v>58</c:v>
                </c:pt>
                <c:pt idx="80">
                  <c:v>1</c:v>
                </c:pt>
                <c:pt idx="84">
                  <c:v>1</c:v>
                </c:pt>
              </c:numCache>
            </c:numRef>
          </c:val>
        </c:ser>
        <c:gapWidth val="0"/>
        <c:axId val="67095168"/>
        <c:axId val="67093248"/>
      </c:barChart>
      <c:lineChart>
        <c:grouping val="standard"/>
        <c:ser>
          <c:idx val="0"/>
          <c:order val="0"/>
          <c:tx>
            <c:strRef>
              <c:f>'Migration vs Res El._2014-15'!$B$1</c:f>
              <c:strCache>
                <c:ptCount val="1"/>
                <c:pt idx="0">
                  <c:v>2013-14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ymbol val="none"/>
          </c:marker>
          <c:cat>
            <c:numRef>
              <c:f>'Migration vs Res El._2014-15'!$A$2:$A$140</c:f>
              <c:numCache>
                <c:formatCode>[$-409]d\-mmm;@</c:formatCode>
                <c:ptCount val="139"/>
                <c:pt idx="0">
                  <c:v>40436</c:v>
                </c:pt>
                <c:pt idx="1">
                  <c:v>40437</c:v>
                </c:pt>
                <c:pt idx="2">
                  <c:v>40438</c:v>
                </c:pt>
                <c:pt idx="3">
                  <c:v>40439</c:v>
                </c:pt>
                <c:pt idx="4">
                  <c:v>40440</c:v>
                </c:pt>
                <c:pt idx="5">
                  <c:v>40441</c:v>
                </c:pt>
                <c:pt idx="6">
                  <c:v>40442</c:v>
                </c:pt>
                <c:pt idx="7">
                  <c:v>40443</c:v>
                </c:pt>
                <c:pt idx="8">
                  <c:v>40444</c:v>
                </c:pt>
                <c:pt idx="9">
                  <c:v>40445</c:v>
                </c:pt>
                <c:pt idx="10">
                  <c:v>40446</c:v>
                </c:pt>
                <c:pt idx="11">
                  <c:v>40447</c:v>
                </c:pt>
                <c:pt idx="12">
                  <c:v>40448</c:v>
                </c:pt>
                <c:pt idx="13">
                  <c:v>40449</c:v>
                </c:pt>
                <c:pt idx="14">
                  <c:v>40450</c:v>
                </c:pt>
                <c:pt idx="15">
                  <c:v>40451</c:v>
                </c:pt>
                <c:pt idx="16">
                  <c:v>40452</c:v>
                </c:pt>
                <c:pt idx="17">
                  <c:v>40453</c:v>
                </c:pt>
                <c:pt idx="18">
                  <c:v>40454</c:v>
                </c:pt>
                <c:pt idx="19">
                  <c:v>40455</c:v>
                </c:pt>
                <c:pt idx="20">
                  <c:v>40456</c:v>
                </c:pt>
                <c:pt idx="21">
                  <c:v>40457</c:v>
                </c:pt>
                <c:pt idx="22">
                  <c:v>40458</c:v>
                </c:pt>
                <c:pt idx="23">
                  <c:v>40459</c:v>
                </c:pt>
                <c:pt idx="24">
                  <c:v>40460</c:v>
                </c:pt>
                <c:pt idx="25">
                  <c:v>40461</c:v>
                </c:pt>
                <c:pt idx="26">
                  <c:v>40462</c:v>
                </c:pt>
                <c:pt idx="27">
                  <c:v>40463</c:v>
                </c:pt>
                <c:pt idx="28">
                  <c:v>40464</c:v>
                </c:pt>
                <c:pt idx="29">
                  <c:v>40465</c:v>
                </c:pt>
                <c:pt idx="30">
                  <c:v>40466</c:v>
                </c:pt>
                <c:pt idx="31">
                  <c:v>40467</c:v>
                </c:pt>
                <c:pt idx="32">
                  <c:v>40468</c:v>
                </c:pt>
                <c:pt idx="33">
                  <c:v>40469</c:v>
                </c:pt>
                <c:pt idx="34">
                  <c:v>40470</c:v>
                </c:pt>
                <c:pt idx="35">
                  <c:v>40471</c:v>
                </c:pt>
                <c:pt idx="36">
                  <c:v>40472</c:v>
                </c:pt>
                <c:pt idx="37">
                  <c:v>40473</c:v>
                </c:pt>
                <c:pt idx="38">
                  <c:v>40474</c:v>
                </c:pt>
                <c:pt idx="39">
                  <c:v>40475</c:v>
                </c:pt>
                <c:pt idx="40">
                  <c:v>40476</c:v>
                </c:pt>
                <c:pt idx="41">
                  <c:v>40477</c:v>
                </c:pt>
                <c:pt idx="42">
                  <c:v>40478</c:v>
                </c:pt>
                <c:pt idx="43">
                  <c:v>40479</c:v>
                </c:pt>
                <c:pt idx="44">
                  <c:v>40480</c:v>
                </c:pt>
                <c:pt idx="45">
                  <c:v>40481</c:v>
                </c:pt>
                <c:pt idx="46">
                  <c:v>40482</c:v>
                </c:pt>
                <c:pt idx="47">
                  <c:v>40483</c:v>
                </c:pt>
                <c:pt idx="48">
                  <c:v>40484</c:v>
                </c:pt>
                <c:pt idx="49">
                  <c:v>40485</c:v>
                </c:pt>
                <c:pt idx="50">
                  <c:v>40486</c:v>
                </c:pt>
                <c:pt idx="51">
                  <c:v>40487</c:v>
                </c:pt>
                <c:pt idx="52">
                  <c:v>40488</c:v>
                </c:pt>
                <c:pt idx="53">
                  <c:v>40489</c:v>
                </c:pt>
                <c:pt idx="54">
                  <c:v>40490</c:v>
                </c:pt>
                <c:pt idx="55">
                  <c:v>40491</c:v>
                </c:pt>
                <c:pt idx="56">
                  <c:v>40492</c:v>
                </c:pt>
                <c:pt idx="57">
                  <c:v>40493</c:v>
                </c:pt>
                <c:pt idx="58">
                  <c:v>40494</c:v>
                </c:pt>
                <c:pt idx="59">
                  <c:v>40495</c:v>
                </c:pt>
                <c:pt idx="60">
                  <c:v>40496</c:v>
                </c:pt>
                <c:pt idx="61">
                  <c:v>40497</c:v>
                </c:pt>
                <c:pt idx="62">
                  <c:v>40498</c:v>
                </c:pt>
                <c:pt idx="63">
                  <c:v>40499</c:v>
                </c:pt>
                <c:pt idx="64">
                  <c:v>40500</c:v>
                </c:pt>
                <c:pt idx="65">
                  <c:v>40501</c:v>
                </c:pt>
                <c:pt idx="66">
                  <c:v>40502</c:v>
                </c:pt>
                <c:pt idx="67">
                  <c:v>40503</c:v>
                </c:pt>
                <c:pt idx="68">
                  <c:v>40504</c:v>
                </c:pt>
                <c:pt idx="69">
                  <c:v>40505</c:v>
                </c:pt>
                <c:pt idx="70">
                  <c:v>40506</c:v>
                </c:pt>
                <c:pt idx="71">
                  <c:v>40507</c:v>
                </c:pt>
                <c:pt idx="72">
                  <c:v>40508</c:v>
                </c:pt>
                <c:pt idx="73">
                  <c:v>40509</c:v>
                </c:pt>
                <c:pt idx="74">
                  <c:v>40510</c:v>
                </c:pt>
                <c:pt idx="75">
                  <c:v>40511</c:v>
                </c:pt>
                <c:pt idx="76">
                  <c:v>40512</c:v>
                </c:pt>
                <c:pt idx="77">
                  <c:v>40513</c:v>
                </c:pt>
                <c:pt idx="78">
                  <c:v>40514</c:v>
                </c:pt>
                <c:pt idx="79">
                  <c:v>40515</c:v>
                </c:pt>
                <c:pt idx="80">
                  <c:v>40516</c:v>
                </c:pt>
                <c:pt idx="81">
                  <c:v>40517</c:v>
                </c:pt>
                <c:pt idx="82">
                  <c:v>40518</c:v>
                </c:pt>
                <c:pt idx="83">
                  <c:v>40519</c:v>
                </c:pt>
                <c:pt idx="84">
                  <c:v>40520</c:v>
                </c:pt>
                <c:pt idx="85">
                  <c:v>40521</c:v>
                </c:pt>
                <c:pt idx="86">
                  <c:v>40522</c:v>
                </c:pt>
                <c:pt idx="87">
                  <c:v>40523</c:v>
                </c:pt>
                <c:pt idx="88">
                  <c:v>40524</c:v>
                </c:pt>
                <c:pt idx="89">
                  <c:v>40525</c:v>
                </c:pt>
                <c:pt idx="90">
                  <c:v>40526</c:v>
                </c:pt>
                <c:pt idx="91">
                  <c:v>40527</c:v>
                </c:pt>
                <c:pt idx="92">
                  <c:v>40528</c:v>
                </c:pt>
                <c:pt idx="93">
                  <c:v>40529</c:v>
                </c:pt>
                <c:pt idx="94">
                  <c:v>40530</c:v>
                </c:pt>
                <c:pt idx="95">
                  <c:v>40531</c:v>
                </c:pt>
                <c:pt idx="96">
                  <c:v>40532</c:v>
                </c:pt>
                <c:pt idx="97">
                  <c:v>40533</c:v>
                </c:pt>
                <c:pt idx="98">
                  <c:v>40534</c:v>
                </c:pt>
                <c:pt idx="99">
                  <c:v>40535</c:v>
                </c:pt>
                <c:pt idx="100">
                  <c:v>40536</c:v>
                </c:pt>
                <c:pt idx="101">
                  <c:v>40537</c:v>
                </c:pt>
                <c:pt idx="102">
                  <c:v>40538</c:v>
                </c:pt>
                <c:pt idx="103">
                  <c:v>40539</c:v>
                </c:pt>
                <c:pt idx="104">
                  <c:v>40540</c:v>
                </c:pt>
                <c:pt idx="105">
                  <c:v>40541</c:v>
                </c:pt>
                <c:pt idx="106">
                  <c:v>40542</c:v>
                </c:pt>
                <c:pt idx="107">
                  <c:v>40543</c:v>
                </c:pt>
                <c:pt idx="108">
                  <c:v>40544</c:v>
                </c:pt>
                <c:pt idx="109">
                  <c:v>40545</c:v>
                </c:pt>
                <c:pt idx="110">
                  <c:v>40546</c:v>
                </c:pt>
                <c:pt idx="111">
                  <c:v>40547</c:v>
                </c:pt>
                <c:pt idx="112">
                  <c:v>40548</c:v>
                </c:pt>
                <c:pt idx="113">
                  <c:v>40549</c:v>
                </c:pt>
                <c:pt idx="114">
                  <c:v>40550</c:v>
                </c:pt>
                <c:pt idx="115">
                  <c:v>40551</c:v>
                </c:pt>
                <c:pt idx="116">
                  <c:v>40552</c:v>
                </c:pt>
                <c:pt idx="117">
                  <c:v>40553</c:v>
                </c:pt>
                <c:pt idx="118">
                  <c:v>40554</c:v>
                </c:pt>
                <c:pt idx="119">
                  <c:v>40555</c:v>
                </c:pt>
                <c:pt idx="120">
                  <c:v>40556</c:v>
                </c:pt>
                <c:pt idx="121">
                  <c:v>40557</c:v>
                </c:pt>
                <c:pt idx="122">
                  <c:v>40558</c:v>
                </c:pt>
                <c:pt idx="123">
                  <c:v>40559</c:v>
                </c:pt>
                <c:pt idx="124">
                  <c:v>40560</c:v>
                </c:pt>
                <c:pt idx="125">
                  <c:v>40561</c:v>
                </c:pt>
                <c:pt idx="126">
                  <c:v>40562</c:v>
                </c:pt>
                <c:pt idx="127">
                  <c:v>40563</c:v>
                </c:pt>
                <c:pt idx="128">
                  <c:v>40564</c:v>
                </c:pt>
                <c:pt idx="129">
                  <c:v>40565</c:v>
                </c:pt>
                <c:pt idx="130">
                  <c:v>40566</c:v>
                </c:pt>
                <c:pt idx="131">
                  <c:v>40567</c:v>
                </c:pt>
                <c:pt idx="132">
                  <c:v>40568</c:v>
                </c:pt>
                <c:pt idx="133">
                  <c:v>40569</c:v>
                </c:pt>
                <c:pt idx="134">
                  <c:v>40570</c:v>
                </c:pt>
                <c:pt idx="135">
                  <c:v>40571</c:v>
                </c:pt>
                <c:pt idx="136">
                  <c:v>40572</c:v>
                </c:pt>
                <c:pt idx="137">
                  <c:v>40573</c:v>
                </c:pt>
                <c:pt idx="138">
                  <c:v>40574</c:v>
                </c:pt>
              </c:numCache>
            </c:numRef>
          </c:cat>
          <c:val>
            <c:numRef>
              <c:f>'Migration vs Res El._2014-15'!$E$2:$E$131</c:f>
              <c:numCache>
                <c:formatCode>General</c:formatCode>
                <c:ptCount val="130"/>
                <c:pt idx="0">
                  <c:v>801.61875000000055</c:v>
                </c:pt>
                <c:pt idx="1">
                  <c:v>800.74937500000055</c:v>
                </c:pt>
                <c:pt idx="2">
                  <c:v>799.87854166666864</c:v>
                </c:pt>
                <c:pt idx="3">
                  <c:v>799.00124999999946</c:v>
                </c:pt>
                <c:pt idx="4">
                  <c:v>798.11531249999939</c:v>
                </c:pt>
                <c:pt idx="5">
                  <c:v>797.22500000000059</c:v>
                </c:pt>
                <c:pt idx="6">
                  <c:v>796.3263541666679</c:v>
                </c:pt>
                <c:pt idx="7">
                  <c:v>795.41854166666872</c:v>
                </c:pt>
                <c:pt idx="8">
                  <c:v>794.50500000000022</c:v>
                </c:pt>
                <c:pt idx="9">
                  <c:v>793.7282291666678</c:v>
                </c:pt>
                <c:pt idx="10">
                  <c:v>792.97312499999998</c:v>
                </c:pt>
                <c:pt idx="11">
                  <c:v>792.13114583333299</c:v>
                </c:pt>
                <c:pt idx="12">
                  <c:v>791.23156250000011</c:v>
                </c:pt>
                <c:pt idx="13">
                  <c:v>790.30916666666769</c:v>
                </c:pt>
                <c:pt idx="14">
                  <c:v>789.3613541666665</c:v>
                </c:pt>
                <c:pt idx="15">
                  <c:v>788.24083333333351</c:v>
                </c:pt>
                <c:pt idx="16">
                  <c:v>787.05864583333346</c:v>
                </c:pt>
                <c:pt idx="17">
                  <c:v>785.84260416666677</c:v>
                </c:pt>
                <c:pt idx="18">
                  <c:v>784.59583333333353</c:v>
                </c:pt>
                <c:pt idx="19">
                  <c:v>783.32739583333296</c:v>
                </c:pt>
                <c:pt idx="20">
                  <c:v>782.03958333333333</c:v>
                </c:pt>
                <c:pt idx="21">
                  <c:v>780.73197916666811</c:v>
                </c:pt>
                <c:pt idx="22">
                  <c:v>779.40687500000001</c:v>
                </c:pt>
                <c:pt idx="23">
                  <c:v>778.06177083333307</c:v>
                </c:pt>
                <c:pt idx="24">
                  <c:v>776.69416666666837</c:v>
                </c:pt>
                <c:pt idx="25">
                  <c:v>775.30760416666658</c:v>
                </c:pt>
                <c:pt idx="26">
                  <c:v>773.91260416666671</c:v>
                </c:pt>
                <c:pt idx="27">
                  <c:v>772.50281249999875</c:v>
                </c:pt>
                <c:pt idx="28">
                  <c:v>771.07218749999947</c:v>
                </c:pt>
                <c:pt idx="29">
                  <c:v>769.66635416666782</c:v>
                </c:pt>
                <c:pt idx="30">
                  <c:v>768.26864583333327</c:v>
                </c:pt>
                <c:pt idx="31">
                  <c:v>766.84812499999839</c:v>
                </c:pt>
                <c:pt idx="32">
                  <c:v>765.14072916666782</c:v>
                </c:pt>
                <c:pt idx="33">
                  <c:v>763.33218749999787</c:v>
                </c:pt>
                <c:pt idx="34">
                  <c:v>761.4803124999994</c:v>
                </c:pt>
                <c:pt idx="35">
                  <c:v>759.64322916666754</c:v>
                </c:pt>
                <c:pt idx="36">
                  <c:v>757.87458333333359</c:v>
                </c:pt>
                <c:pt idx="37">
                  <c:v>756.0016666666678</c:v>
                </c:pt>
                <c:pt idx="38">
                  <c:v>754.69583333333355</c:v>
                </c:pt>
                <c:pt idx="39">
                  <c:v>751.82541666666782</c:v>
                </c:pt>
                <c:pt idx="40">
                  <c:v>751.56072916666653</c:v>
                </c:pt>
                <c:pt idx="41">
                  <c:v>750.1627083333334</c:v>
                </c:pt>
                <c:pt idx="42">
                  <c:v>749.50614583333299</c:v>
                </c:pt>
                <c:pt idx="43">
                  <c:v>747.75854166666886</c:v>
                </c:pt>
                <c:pt idx="44">
                  <c:v>744.96708333333299</c:v>
                </c:pt>
                <c:pt idx="45">
                  <c:v>741.87322916666653</c:v>
                </c:pt>
                <c:pt idx="46">
                  <c:v>738.48583333333374</c:v>
                </c:pt>
                <c:pt idx="47">
                  <c:v>738.77354166666942</c:v>
                </c:pt>
                <c:pt idx="48">
                  <c:v>736.04413043478269</c:v>
                </c:pt>
                <c:pt idx="49">
                  <c:v>732.81572916666653</c:v>
                </c:pt>
                <c:pt idx="50">
                  <c:v>729.46697916666665</c:v>
                </c:pt>
                <c:pt idx="51">
                  <c:v>727.25802083333349</c:v>
                </c:pt>
                <c:pt idx="52">
                  <c:v>724.54520833333299</c:v>
                </c:pt>
                <c:pt idx="53">
                  <c:v>721.19916666666836</c:v>
                </c:pt>
                <c:pt idx="54">
                  <c:v>717.29343750000203</c:v>
                </c:pt>
                <c:pt idx="55">
                  <c:v>712.77177083333436</c:v>
                </c:pt>
                <c:pt idx="56">
                  <c:v>707.72216494845338</c:v>
                </c:pt>
                <c:pt idx="57">
                  <c:v>703.82541666666805</c:v>
                </c:pt>
                <c:pt idx="58">
                  <c:v>701.1131249999994</c:v>
                </c:pt>
                <c:pt idx="59">
                  <c:v>698.98718749999875</c:v>
                </c:pt>
                <c:pt idx="60">
                  <c:v>713.85072916666661</c:v>
                </c:pt>
                <c:pt idx="61">
                  <c:v>726.10979166666925</c:v>
                </c:pt>
                <c:pt idx="62">
                  <c:v>726.30999999999949</c:v>
                </c:pt>
                <c:pt idx="63">
                  <c:v>723.96567010309286</c:v>
                </c:pt>
                <c:pt idx="64">
                  <c:v>717.77781249999941</c:v>
                </c:pt>
                <c:pt idx="65">
                  <c:v>709.43041666666784</c:v>
                </c:pt>
                <c:pt idx="66">
                  <c:v>697.85885416666736</c:v>
                </c:pt>
                <c:pt idx="67">
                  <c:v>680.49333333333436</c:v>
                </c:pt>
                <c:pt idx="68">
                  <c:v>696.07843749999995</c:v>
                </c:pt>
                <c:pt idx="69">
                  <c:v>706.94895833333339</c:v>
                </c:pt>
                <c:pt idx="70">
                  <c:v>704.84156249999853</c:v>
                </c:pt>
                <c:pt idx="71">
                  <c:v>698.04531250000002</c:v>
                </c:pt>
                <c:pt idx="72">
                  <c:v>685.55489583333326</c:v>
                </c:pt>
                <c:pt idx="73">
                  <c:v>682.59447916666863</c:v>
                </c:pt>
                <c:pt idx="74">
                  <c:v>687.56187499999987</c:v>
                </c:pt>
                <c:pt idx="75">
                  <c:v>707.8923958333329</c:v>
                </c:pt>
                <c:pt idx="76">
                  <c:v>716.11791666666795</c:v>
                </c:pt>
                <c:pt idx="77">
                  <c:v>715.27385416666925</c:v>
                </c:pt>
                <c:pt idx="78">
                  <c:v>718.94208333333347</c:v>
                </c:pt>
                <c:pt idx="79">
                  <c:v>719.88291666666771</c:v>
                </c:pt>
                <c:pt idx="80">
                  <c:v>717.42468749999875</c:v>
                </c:pt>
                <c:pt idx="81">
                  <c:v>713.2342708333332</c:v>
                </c:pt>
                <c:pt idx="82">
                  <c:v>708.53218749999826</c:v>
                </c:pt>
                <c:pt idx="83">
                  <c:v>703.61760416666755</c:v>
                </c:pt>
                <c:pt idx="84">
                  <c:v>696.80697916666793</c:v>
                </c:pt>
                <c:pt idx="85">
                  <c:v>692.0121875000001</c:v>
                </c:pt>
                <c:pt idx="86">
                  <c:v>692.78354166666975</c:v>
                </c:pt>
                <c:pt idx="87">
                  <c:v>693.35876288659847</c:v>
                </c:pt>
                <c:pt idx="88">
                  <c:v>693.0946874999994</c:v>
                </c:pt>
                <c:pt idx="89">
                  <c:v>692.37520833333326</c:v>
                </c:pt>
                <c:pt idx="90">
                  <c:v>692.29135416666838</c:v>
                </c:pt>
                <c:pt idx="91">
                  <c:v>692.2714583333335</c:v>
                </c:pt>
                <c:pt idx="92">
                  <c:v>692.48322916666802</c:v>
                </c:pt>
                <c:pt idx="93">
                  <c:v>692.32760416666645</c:v>
                </c:pt>
                <c:pt idx="94">
                  <c:v>692.15895833333377</c:v>
                </c:pt>
                <c:pt idx="95">
                  <c:v>693.83124999999836</c:v>
                </c:pt>
                <c:pt idx="96">
                  <c:v>700.03791666666791</c:v>
                </c:pt>
                <c:pt idx="97">
                  <c:v>735.65427083333338</c:v>
                </c:pt>
                <c:pt idx="98">
                  <c:v>769.89770833333341</c:v>
                </c:pt>
                <c:pt idx="99">
                  <c:v>778.17802083333311</c:v>
                </c:pt>
                <c:pt idx="100">
                  <c:v>775.97270833333323</c:v>
                </c:pt>
                <c:pt idx="101">
                  <c:v>773.02427083333339</c:v>
                </c:pt>
                <c:pt idx="102">
                  <c:v>767.46208333333288</c:v>
                </c:pt>
                <c:pt idx="103">
                  <c:v>763.32385416666784</c:v>
                </c:pt>
                <c:pt idx="104">
                  <c:v>756.80124999999862</c:v>
                </c:pt>
                <c:pt idx="105">
                  <c:v>754.10218750000001</c:v>
                </c:pt>
                <c:pt idx="106">
                  <c:v>748.84208333333299</c:v>
                </c:pt>
                <c:pt idx="107">
                  <c:v>742.62875000000054</c:v>
                </c:pt>
                <c:pt idx="108">
                  <c:v>735.4190625</c:v>
                </c:pt>
                <c:pt idx="109">
                  <c:v>727.7905208333334</c:v>
                </c:pt>
                <c:pt idx="110">
                  <c:v>722.29677083333354</c:v>
                </c:pt>
                <c:pt idx="111">
                  <c:v>720.11062499999946</c:v>
                </c:pt>
                <c:pt idx="112">
                  <c:v>719.9872916666684</c:v>
                </c:pt>
                <c:pt idx="113">
                  <c:v>720.04177083333377</c:v>
                </c:pt>
                <c:pt idx="114">
                  <c:v>720.07541666666873</c:v>
                </c:pt>
                <c:pt idx="115">
                  <c:v>720.18437500000186</c:v>
                </c:pt>
                <c:pt idx="116">
                  <c:v>720.52729166666654</c:v>
                </c:pt>
                <c:pt idx="117">
                  <c:v>720.86343750000015</c:v>
                </c:pt>
                <c:pt idx="118">
                  <c:v>721.0534374999994</c:v>
                </c:pt>
                <c:pt idx="119">
                  <c:v>721.15364583333348</c:v>
                </c:pt>
                <c:pt idx="120">
                  <c:v>721.27166666666812</c:v>
                </c:pt>
                <c:pt idx="121">
                  <c:v>721.20156250000002</c:v>
                </c:pt>
                <c:pt idx="122">
                  <c:v>721.07947916666876</c:v>
                </c:pt>
                <c:pt idx="123">
                  <c:v>721.44812499999921</c:v>
                </c:pt>
                <c:pt idx="124">
                  <c:v>722.55083333333312</c:v>
                </c:pt>
                <c:pt idx="125">
                  <c:v>726.60677083333314</c:v>
                </c:pt>
                <c:pt idx="126">
                  <c:v>730.32531249999852</c:v>
                </c:pt>
                <c:pt idx="127">
                  <c:v>731.68354166666916</c:v>
                </c:pt>
                <c:pt idx="128">
                  <c:v>731.93156250000027</c:v>
                </c:pt>
                <c:pt idx="129">
                  <c:v>731.55635416666655</c:v>
                </c:pt>
              </c:numCache>
            </c:numRef>
          </c:val>
        </c:ser>
        <c:ser>
          <c:idx val="2"/>
          <c:order val="2"/>
          <c:tx>
            <c:strRef>
              <c:f>'Migration vs Res El._2014-15'!$D$1</c:f>
              <c:strCache>
                <c:ptCount val="1"/>
                <c:pt idx="0">
                  <c:v>Trap off</c:v>
                </c:pt>
              </c:strCache>
            </c:strRef>
          </c:tx>
          <c:marker>
            <c:symbol val="none"/>
          </c:marker>
          <c:cat>
            <c:numRef>
              <c:f>'Migration vs Res El._2014-15'!$A$2:$A$140</c:f>
              <c:numCache>
                <c:formatCode>[$-409]d\-mmm;@</c:formatCode>
                <c:ptCount val="139"/>
                <c:pt idx="0">
                  <c:v>40436</c:v>
                </c:pt>
                <c:pt idx="1">
                  <c:v>40437</c:v>
                </c:pt>
                <c:pt idx="2">
                  <c:v>40438</c:v>
                </c:pt>
                <c:pt idx="3">
                  <c:v>40439</c:v>
                </c:pt>
                <c:pt idx="4">
                  <c:v>40440</c:v>
                </c:pt>
                <c:pt idx="5">
                  <c:v>40441</c:v>
                </c:pt>
                <c:pt idx="6">
                  <c:v>40442</c:v>
                </c:pt>
                <c:pt idx="7">
                  <c:v>40443</c:v>
                </c:pt>
                <c:pt idx="8">
                  <c:v>40444</c:v>
                </c:pt>
                <c:pt idx="9">
                  <c:v>40445</c:v>
                </c:pt>
                <c:pt idx="10">
                  <c:v>40446</c:v>
                </c:pt>
                <c:pt idx="11">
                  <c:v>40447</c:v>
                </c:pt>
                <c:pt idx="12">
                  <c:v>40448</c:v>
                </c:pt>
                <c:pt idx="13">
                  <c:v>40449</c:v>
                </c:pt>
                <c:pt idx="14">
                  <c:v>40450</c:v>
                </c:pt>
                <c:pt idx="15">
                  <c:v>40451</c:v>
                </c:pt>
                <c:pt idx="16">
                  <c:v>40452</c:v>
                </c:pt>
                <c:pt idx="17">
                  <c:v>40453</c:v>
                </c:pt>
                <c:pt idx="18">
                  <c:v>40454</c:v>
                </c:pt>
                <c:pt idx="19">
                  <c:v>40455</c:v>
                </c:pt>
                <c:pt idx="20">
                  <c:v>40456</c:v>
                </c:pt>
                <c:pt idx="21">
                  <c:v>40457</c:v>
                </c:pt>
                <c:pt idx="22">
                  <c:v>40458</c:v>
                </c:pt>
                <c:pt idx="23">
                  <c:v>40459</c:v>
                </c:pt>
                <c:pt idx="24">
                  <c:v>40460</c:v>
                </c:pt>
                <c:pt idx="25">
                  <c:v>40461</c:v>
                </c:pt>
                <c:pt idx="26">
                  <c:v>40462</c:v>
                </c:pt>
                <c:pt idx="27">
                  <c:v>40463</c:v>
                </c:pt>
                <c:pt idx="28">
                  <c:v>40464</c:v>
                </c:pt>
                <c:pt idx="29">
                  <c:v>40465</c:v>
                </c:pt>
                <c:pt idx="30">
                  <c:v>40466</c:v>
                </c:pt>
                <c:pt idx="31">
                  <c:v>40467</c:v>
                </c:pt>
                <c:pt idx="32">
                  <c:v>40468</c:v>
                </c:pt>
                <c:pt idx="33">
                  <c:v>40469</c:v>
                </c:pt>
                <c:pt idx="34">
                  <c:v>40470</c:v>
                </c:pt>
                <c:pt idx="35">
                  <c:v>40471</c:v>
                </c:pt>
                <c:pt idx="36">
                  <c:v>40472</c:v>
                </c:pt>
                <c:pt idx="37">
                  <c:v>40473</c:v>
                </c:pt>
                <c:pt idx="38">
                  <c:v>40474</c:v>
                </c:pt>
                <c:pt idx="39">
                  <c:v>40475</c:v>
                </c:pt>
                <c:pt idx="40">
                  <c:v>40476</c:v>
                </c:pt>
                <c:pt idx="41">
                  <c:v>40477</c:v>
                </c:pt>
                <c:pt idx="42">
                  <c:v>40478</c:v>
                </c:pt>
                <c:pt idx="43">
                  <c:v>40479</c:v>
                </c:pt>
                <c:pt idx="44">
                  <c:v>40480</c:v>
                </c:pt>
                <c:pt idx="45">
                  <c:v>40481</c:v>
                </c:pt>
                <c:pt idx="46">
                  <c:v>40482</c:v>
                </c:pt>
                <c:pt idx="47">
                  <c:v>40483</c:v>
                </c:pt>
                <c:pt idx="48">
                  <c:v>40484</c:v>
                </c:pt>
                <c:pt idx="49">
                  <c:v>40485</c:v>
                </c:pt>
                <c:pt idx="50">
                  <c:v>40486</c:v>
                </c:pt>
                <c:pt idx="51">
                  <c:v>40487</c:v>
                </c:pt>
                <c:pt idx="52">
                  <c:v>40488</c:v>
                </c:pt>
                <c:pt idx="53">
                  <c:v>40489</c:v>
                </c:pt>
                <c:pt idx="54">
                  <c:v>40490</c:v>
                </c:pt>
                <c:pt idx="55">
                  <c:v>40491</c:v>
                </c:pt>
                <c:pt idx="56">
                  <c:v>40492</c:v>
                </c:pt>
                <c:pt idx="57">
                  <c:v>40493</c:v>
                </c:pt>
                <c:pt idx="58">
                  <c:v>40494</c:v>
                </c:pt>
                <c:pt idx="59">
                  <c:v>40495</c:v>
                </c:pt>
                <c:pt idx="60">
                  <c:v>40496</c:v>
                </c:pt>
                <c:pt idx="61">
                  <c:v>40497</c:v>
                </c:pt>
                <c:pt idx="62">
                  <c:v>40498</c:v>
                </c:pt>
                <c:pt idx="63">
                  <c:v>40499</c:v>
                </c:pt>
                <c:pt idx="64">
                  <c:v>40500</c:v>
                </c:pt>
                <c:pt idx="65">
                  <c:v>40501</c:v>
                </c:pt>
                <c:pt idx="66">
                  <c:v>40502</c:v>
                </c:pt>
                <c:pt idx="67">
                  <c:v>40503</c:v>
                </c:pt>
                <c:pt idx="68">
                  <c:v>40504</c:v>
                </c:pt>
                <c:pt idx="69">
                  <c:v>40505</c:v>
                </c:pt>
                <c:pt idx="70">
                  <c:v>40506</c:v>
                </c:pt>
                <c:pt idx="71">
                  <c:v>40507</c:v>
                </c:pt>
                <c:pt idx="72">
                  <c:v>40508</c:v>
                </c:pt>
                <c:pt idx="73">
                  <c:v>40509</c:v>
                </c:pt>
                <c:pt idx="74">
                  <c:v>40510</c:v>
                </c:pt>
                <c:pt idx="75">
                  <c:v>40511</c:v>
                </c:pt>
                <c:pt idx="76">
                  <c:v>40512</c:v>
                </c:pt>
                <c:pt idx="77">
                  <c:v>40513</c:v>
                </c:pt>
                <c:pt idx="78">
                  <c:v>40514</c:v>
                </c:pt>
                <c:pt idx="79">
                  <c:v>40515</c:v>
                </c:pt>
                <c:pt idx="80">
                  <c:v>40516</c:v>
                </c:pt>
                <c:pt idx="81">
                  <c:v>40517</c:v>
                </c:pt>
                <c:pt idx="82">
                  <c:v>40518</c:v>
                </c:pt>
                <c:pt idx="83">
                  <c:v>40519</c:v>
                </c:pt>
                <c:pt idx="84">
                  <c:v>40520</c:v>
                </c:pt>
                <c:pt idx="85">
                  <c:v>40521</c:v>
                </c:pt>
                <c:pt idx="86">
                  <c:v>40522</c:v>
                </c:pt>
                <c:pt idx="87">
                  <c:v>40523</c:v>
                </c:pt>
                <c:pt idx="88">
                  <c:v>40524</c:v>
                </c:pt>
                <c:pt idx="89">
                  <c:v>40525</c:v>
                </c:pt>
                <c:pt idx="90">
                  <c:v>40526</c:v>
                </c:pt>
                <c:pt idx="91">
                  <c:v>40527</c:v>
                </c:pt>
                <c:pt idx="92">
                  <c:v>40528</c:v>
                </c:pt>
                <c:pt idx="93">
                  <c:v>40529</c:v>
                </c:pt>
                <c:pt idx="94">
                  <c:v>40530</c:v>
                </c:pt>
                <c:pt idx="95">
                  <c:v>40531</c:v>
                </c:pt>
                <c:pt idx="96">
                  <c:v>40532</c:v>
                </c:pt>
                <c:pt idx="97">
                  <c:v>40533</c:v>
                </c:pt>
                <c:pt idx="98">
                  <c:v>40534</c:v>
                </c:pt>
                <c:pt idx="99">
                  <c:v>40535</c:v>
                </c:pt>
                <c:pt idx="100">
                  <c:v>40536</c:v>
                </c:pt>
                <c:pt idx="101">
                  <c:v>40537</c:v>
                </c:pt>
                <c:pt idx="102">
                  <c:v>40538</c:v>
                </c:pt>
                <c:pt idx="103">
                  <c:v>40539</c:v>
                </c:pt>
                <c:pt idx="104">
                  <c:v>40540</c:v>
                </c:pt>
                <c:pt idx="105">
                  <c:v>40541</c:v>
                </c:pt>
                <c:pt idx="106">
                  <c:v>40542</c:v>
                </c:pt>
                <c:pt idx="107">
                  <c:v>40543</c:v>
                </c:pt>
                <c:pt idx="108">
                  <c:v>40544</c:v>
                </c:pt>
                <c:pt idx="109">
                  <c:v>40545</c:v>
                </c:pt>
                <c:pt idx="110">
                  <c:v>40546</c:v>
                </c:pt>
                <c:pt idx="111">
                  <c:v>40547</c:v>
                </c:pt>
                <c:pt idx="112">
                  <c:v>40548</c:v>
                </c:pt>
                <c:pt idx="113">
                  <c:v>40549</c:v>
                </c:pt>
                <c:pt idx="114">
                  <c:v>40550</c:v>
                </c:pt>
                <c:pt idx="115">
                  <c:v>40551</c:v>
                </c:pt>
                <c:pt idx="116">
                  <c:v>40552</c:v>
                </c:pt>
                <c:pt idx="117">
                  <c:v>40553</c:v>
                </c:pt>
                <c:pt idx="118">
                  <c:v>40554</c:v>
                </c:pt>
                <c:pt idx="119">
                  <c:v>40555</c:v>
                </c:pt>
                <c:pt idx="120">
                  <c:v>40556</c:v>
                </c:pt>
                <c:pt idx="121">
                  <c:v>40557</c:v>
                </c:pt>
                <c:pt idx="122">
                  <c:v>40558</c:v>
                </c:pt>
                <c:pt idx="123">
                  <c:v>40559</c:v>
                </c:pt>
                <c:pt idx="124">
                  <c:v>40560</c:v>
                </c:pt>
                <c:pt idx="125">
                  <c:v>40561</c:v>
                </c:pt>
                <c:pt idx="126">
                  <c:v>40562</c:v>
                </c:pt>
                <c:pt idx="127">
                  <c:v>40563</c:v>
                </c:pt>
                <c:pt idx="128">
                  <c:v>40564</c:v>
                </c:pt>
                <c:pt idx="129">
                  <c:v>40565</c:v>
                </c:pt>
                <c:pt idx="130">
                  <c:v>40566</c:v>
                </c:pt>
                <c:pt idx="131">
                  <c:v>40567</c:v>
                </c:pt>
                <c:pt idx="132">
                  <c:v>40568</c:v>
                </c:pt>
                <c:pt idx="133">
                  <c:v>40569</c:v>
                </c:pt>
                <c:pt idx="134">
                  <c:v>40570</c:v>
                </c:pt>
                <c:pt idx="135">
                  <c:v>40571</c:v>
                </c:pt>
                <c:pt idx="136">
                  <c:v>40572</c:v>
                </c:pt>
                <c:pt idx="137">
                  <c:v>40573</c:v>
                </c:pt>
                <c:pt idx="138">
                  <c:v>40574</c:v>
                </c:pt>
              </c:numCache>
            </c:numRef>
          </c:cat>
          <c:val>
            <c:numRef>
              <c:f>'Migration vs Res El._2014-15'!$D$2:$D$131</c:f>
              <c:numCache>
                <c:formatCode>General</c:formatCode>
                <c:ptCount val="130"/>
                <c:pt idx="58">
                  <c:v>120</c:v>
                </c:pt>
                <c:pt idx="59">
                  <c:v>120</c:v>
                </c:pt>
                <c:pt idx="60">
                  <c:v>120</c:v>
                </c:pt>
              </c:numCache>
            </c:numRef>
          </c:val>
        </c:ser>
        <c:ser>
          <c:idx val="3"/>
          <c:order val="3"/>
          <c:spPr>
            <a:ln w="12700">
              <a:solidFill>
                <a:prstClr val="black"/>
              </a:solidFill>
              <a:prstDash val="sysDot"/>
            </a:ln>
          </c:spPr>
          <c:marker>
            <c:symbol val="none"/>
          </c:marker>
          <c:val>
            <c:numRef>
              <c:f>'Migration vs Res El._2014-15'!$G$2:$G$140</c:f>
              <c:numCache>
                <c:formatCode>General</c:formatCode>
                <c:ptCount val="139"/>
                <c:pt idx="0">
                  <c:v>728</c:v>
                </c:pt>
                <c:pt idx="1">
                  <c:v>728</c:v>
                </c:pt>
                <c:pt idx="2">
                  <c:v>728</c:v>
                </c:pt>
                <c:pt idx="3">
                  <c:v>728</c:v>
                </c:pt>
                <c:pt idx="4">
                  <c:v>728</c:v>
                </c:pt>
                <c:pt idx="5">
                  <c:v>728</c:v>
                </c:pt>
                <c:pt idx="6">
                  <c:v>728</c:v>
                </c:pt>
                <c:pt idx="7">
                  <c:v>728</c:v>
                </c:pt>
                <c:pt idx="8">
                  <c:v>728</c:v>
                </c:pt>
                <c:pt idx="9">
                  <c:v>728</c:v>
                </c:pt>
                <c:pt idx="10">
                  <c:v>728</c:v>
                </c:pt>
                <c:pt idx="11">
                  <c:v>728</c:v>
                </c:pt>
                <c:pt idx="12">
                  <c:v>728</c:v>
                </c:pt>
                <c:pt idx="13">
                  <c:v>728</c:v>
                </c:pt>
                <c:pt idx="14">
                  <c:v>728</c:v>
                </c:pt>
                <c:pt idx="15">
                  <c:v>728</c:v>
                </c:pt>
                <c:pt idx="16">
                  <c:v>728</c:v>
                </c:pt>
                <c:pt idx="17">
                  <c:v>728</c:v>
                </c:pt>
                <c:pt idx="18">
                  <c:v>728</c:v>
                </c:pt>
                <c:pt idx="19">
                  <c:v>728</c:v>
                </c:pt>
                <c:pt idx="20">
                  <c:v>728</c:v>
                </c:pt>
                <c:pt idx="21">
                  <c:v>728</c:v>
                </c:pt>
                <c:pt idx="22">
                  <c:v>728</c:v>
                </c:pt>
                <c:pt idx="23">
                  <c:v>728</c:v>
                </c:pt>
                <c:pt idx="24">
                  <c:v>728</c:v>
                </c:pt>
                <c:pt idx="25">
                  <c:v>728</c:v>
                </c:pt>
                <c:pt idx="26">
                  <c:v>728</c:v>
                </c:pt>
                <c:pt idx="27">
                  <c:v>728</c:v>
                </c:pt>
                <c:pt idx="28">
                  <c:v>728</c:v>
                </c:pt>
                <c:pt idx="29">
                  <c:v>728</c:v>
                </c:pt>
                <c:pt idx="30">
                  <c:v>728</c:v>
                </c:pt>
                <c:pt idx="31">
                  <c:v>728</c:v>
                </c:pt>
                <c:pt idx="32">
                  <c:v>728</c:v>
                </c:pt>
                <c:pt idx="33">
                  <c:v>728</c:v>
                </c:pt>
                <c:pt idx="34">
                  <c:v>728</c:v>
                </c:pt>
                <c:pt idx="35">
                  <c:v>728</c:v>
                </c:pt>
                <c:pt idx="36">
                  <c:v>728</c:v>
                </c:pt>
                <c:pt idx="37">
                  <c:v>728</c:v>
                </c:pt>
                <c:pt idx="38">
                  <c:v>728</c:v>
                </c:pt>
                <c:pt idx="39">
                  <c:v>728</c:v>
                </c:pt>
                <c:pt idx="40">
                  <c:v>728</c:v>
                </c:pt>
                <c:pt idx="41">
                  <c:v>728</c:v>
                </c:pt>
                <c:pt idx="42">
                  <c:v>728</c:v>
                </c:pt>
                <c:pt idx="43">
                  <c:v>728</c:v>
                </c:pt>
                <c:pt idx="44">
                  <c:v>728</c:v>
                </c:pt>
                <c:pt idx="45">
                  <c:v>728</c:v>
                </c:pt>
                <c:pt idx="46">
                  <c:v>728</c:v>
                </c:pt>
                <c:pt idx="47">
                  <c:v>728</c:v>
                </c:pt>
                <c:pt idx="48">
                  <c:v>728</c:v>
                </c:pt>
                <c:pt idx="49">
                  <c:v>728</c:v>
                </c:pt>
                <c:pt idx="50">
                  <c:v>728</c:v>
                </c:pt>
                <c:pt idx="51">
                  <c:v>728</c:v>
                </c:pt>
                <c:pt idx="52">
                  <c:v>728</c:v>
                </c:pt>
                <c:pt idx="53">
                  <c:v>728</c:v>
                </c:pt>
                <c:pt idx="54">
                  <c:v>728</c:v>
                </c:pt>
                <c:pt idx="55">
                  <c:v>728</c:v>
                </c:pt>
                <c:pt idx="56">
                  <c:v>728</c:v>
                </c:pt>
                <c:pt idx="57">
                  <c:v>728</c:v>
                </c:pt>
                <c:pt idx="58">
                  <c:v>728</c:v>
                </c:pt>
                <c:pt idx="59">
                  <c:v>728</c:v>
                </c:pt>
                <c:pt idx="60">
                  <c:v>728</c:v>
                </c:pt>
                <c:pt idx="61">
                  <c:v>728</c:v>
                </c:pt>
                <c:pt idx="62">
                  <c:v>728</c:v>
                </c:pt>
                <c:pt idx="63">
                  <c:v>728</c:v>
                </c:pt>
                <c:pt idx="64">
                  <c:v>728</c:v>
                </c:pt>
                <c:pt idx="65">
                  <c:v>728</c:v>
                </c:pt>
                <c:pt idx="66">
                  <c:v>728</c:v>
                </c:pt>
                <c:pt idx="67">
                  <c:v>728</c:v>
                </c:pt>
                <c:pt idx="68">
                  <c:v>728</c:v>
                </c:pt>
                <c:pt idx="69">
                  <c:v>728</c:v>
                </c:pt>
                <c:pt idx="70">
                  <c:v>728</c:v>
                </c:pt>
                <c:pt idx="71">
                  <c:v>728</c:v>
                </c:pt>
                <c:pt idx="72">
                  <c:v>728</c:v>
                </c:pt>
                <c:pt idx="73">
                  <c:v>728</c:v>
                </c:pt>
                <c:pt idx="74">
                  <c:v>728</c:v>
                </c:pt>
                <c:pt idx="75">
                  <c:v>728</c:v>
                </c:pt>
                <c:pt idx="76">
                  <c:v>728</c:v>
                </c:pt>
                <c:pt idx="77">
                  <c:v>728</c:v>
                </c:pt>
                <c:pt idx="78">
                  <c:v>728</c:v>
                </c:pt>
                <c:pt idx="79">
                  <c:v>728</c:v>
                </c:pt>
                <c:pt idx="80">
                  <c:v>728</c:v>
                </c:pt>
                <c:pt idx="81">
                  <c:v>728</c:v>
                </c:pt>
                <c:pt idx="82">
                  <c:v>728</c:v>
                </c:pt>
                <c:pt idx="83">
                  <c:v>728</c:v>
                </c:pt>
                <c:pt idx="84">
                  <c:v>728</c:v>
                </c:pt>
                <c:pt idx="85">
                  <c:v>728</c:v>
                </c:pt>
                <c:pt idx="86">
                  <c:v>728</c:v>
                </c:pt>
                <c:pt idx="87">
                  <c:v>728</c:v>
                </c:pt>
                <c:pt idx="88">
                  <c:v>728</c:v>
                </c:pt>
                <c:pt idx="89">
                  <c:v>728</c:v>
                </c:pt>
                <c:pt idx="90">
                  <c:v>728</c:v>
                </c:pt>
                <c:pt idx="91">
                  <c:v>728</c:v>
                </c:pt>
                <c:pt idx="92">
                  <c:v>728</c:v>
                </c:pt>
                <c:pt idx="93">
                  <c:v>728</c:v>
                </c:pt>
                <c:pt idx="94">
                  <c:v>728</c:v>
                </c:pt>
                <c:pt idx="95">
                  <c:v>728</c:v>
                </c:pt>
                <c:pt idx="96">
                  <c:v>728</c:v>
                </c:pt>
                <c:pt idx="97">
                  <c:v>728</c:v>
                </c:pt>
                <c:pt idx="98">
                  <c:v>728</c:v>
                </c:pt>
                <c:pt idx="99">
                  <c:v>728</c:v>
                </c:pt>
                <c:pt idx="100">
                  <c:v>728</c:v>
                </c:pt>
                <c:pt idx="101">
                  <c:v>728</c:v>
                </c:pt>
                <c:pt idx="102">
                  <c:v>728</c:v>
                </c:pt>
                <c:pt idx="103">
                  <c:v>728</c:v>
                </c:pt>
                <c:pt idx="104">
                  <c:v>728</c:v>
                </c:pt>
                <c:pt idx="105">
                  <c:v>728</c:v>
                </c:pt>
                <c:pt idx="106">
                  <c:v>728</c:v>
                </c:pt>
                <c:pt idx="107">
                  <c:v>728</c:v>
                </c:pt>
                <c:pt idx="108">
                  <c:v>728</c:v>
                </c:pt>
                <c:pt idx="109">
                  <c:v>728</c:v>
                </c:pt>
                <c:pt idx="110">
                  <c:v>728</c:v>
                </c:pt>
                <c:pt idx="111">
                  <c:v>728</c:v>
                </c:pt>
                <c:pt idx="112">
                  <c:v>728</c:v>
                </c:pt>
                <c:pt idx="113">
                  <c:v>728</c:v>
                </c:pt>
                <c:pt idx="114">
                  <c:v>728</c:v>
                </c:pt>
                <c:pt idx="115">
                  <c:v>728</c:v>
                </c:pt>
                <c:pt idx="116">
                  <c:v>728</c:v>
                </c:pt>
                <c:pt idx="117">
                  <c:v>728</c:v>
                </c:pt>
                <c:pt idx="118">
                  <c:v>728</c:v>
                </c:pt>
                <c:pt idx="119">
                  <c:v>728</c:v>
                </c:pt>
                <c:pt idx="120">
                  <c:v>728</c:v>
                </c:pt>
                <c:pt idx="121">
                  <c:v>728</c:v>
                </c:pt>
                <c:pt idx="122">
                  <c:v>728</c:v>
                </c:pt>
                <c:pt idx="123">
                  <c:v>728</c:v>
                </c:pt>
                <c:pt idx="124">
                  <c:v>728</c:v>
                </c:pt>
                <c:pt idx="125">
                  <c:v>728</c:v>
                </c:pt>
                <c:pt idx="126">
                  <c:v>728</c:v>
                </c:pt>
                <c:pt idx="127">
                  <c:v>728</c:v>
                </c:pt>
                <c:pt idx="128">
                  <c:v>728</c:v>
                </c:pt>
                <c:pt idx="129">
                  <c:v>728</c:v>
                </c:pt>
                <c:pt idx="130">
                  <c:v>728</c:v>
                </c:pt>
                <c:pt idx="131">
                  <c:v>728</c:v>
                </c:pt>
                <c:pt idx="132">
                  <c:v>728</c:v>
                </c:pt>
                <c:pt idx="133">
                  <c:v>728</c:v>
                </c:pt>
                <c:pt idx="134">
                  <c:v>728</c:v>
                </c:pt>
                <c:pt idx="135">
                  <c:v>728</c:v>
                </c:pt>
                <c:pt idx="136">
                  <c:v>728</c:v>
                </c:pt>
                <c:pt idx="137">
                  <c:v>728</c:v>
                </c:pt>
                <c:pt idx="138">
                  <c:v>728</c:v>
                </c:pt>
              </c:numCache>
            </c:numRef>
          </c:val>
        </c:ser>
        <c:marker val="1"/>
        <c:axId val="67070976"/>
        <c:axId val="67069056"/>
      </c:lineChart>
      <c:valAx>
        <c:axId val="67069056"/>
        <c:scaling>
          <c:orientation val="minMax"/>
          <c:max val="820"/>
          <c:min val="670"/>
        </c:scaling>
        <c:axPos val="l"/>
        <c:title>
          <c:tx>
            <c:rich>
              <a:bodyPr rot="-5400000" vert="horz"/>
              <a:lstStyle/>
              <a:p>
                <a:pPr>
                  <a:defRPr sz="900"/>
                </a:pPr>
                <a:r>
                  <a:rPr lang="en-US" sz="900" dirty="0"/>
                  <a:t>Reservoir Elevation (feet)</a:t>
                </a:r>
              </a:p>
            </c:rich>
          </c:tx>
          <c:layout/>
        </c:title>
        <c:numFmt formatCode="General" sourceLinked="0"/>
        <c:tickLblPos val="nextTo"/>
        <c:txPr>
          <a:bodyPr/>
          <a:lstStyle/>
          <a:p>
            <a:pPr>
              <a:defRPr sz="900" b="1"/>
            </a:pPr>
            <a:endParaRPr lang="en-US"/>
          </a:p>
        </c:txPr>
        <c:crossAx val="67070976"/>
        <c:crosses val="autoZero"/>
        <c:crossBetween val="between"/>
      </c:valAx>
      <c:dateAx>
        <c:axId val="67070976"/>
        <c:scaling>
          <c:orientation val="minMax"/>
          <c:max val="40574"/>
        </c:scaling>
        <c:axPos val="b"/>
        <c:numFmt formatCode="[$-409]d\-mmm;@" sourceLinked="1"/>
        <c:tickLblPos val="nextTo"/>
        <c:txPr>
          <a:bodyPr rot="-3060000"/>
          <a:lstStyle/>
          <a:p>
            <a:pPr>
              <a:defRPr sz="800" b="1"/>
            </a:pPr>
            <a:endParaRPr lang="en-US"/>
          </a:p>
        </c:txPr>
        <c:crossAx val="67069056"/>
        <c:crosses val="autoZero"/>
        <c:auto val="1"/>
        <c:lblOffset val="100"/>
        <c:majorUnit val="14"/>
        <c:majorTimeUnit val="days"/>
        <c:minorUnit val="1"/>
      </c:dateAx>
      <c:valAx>
        <c:axId val="67093248"/>
        <c:scaling>
          <c:orientation val="minMax"/>
        </c:scaling>
        <c:axPos val="r"/>
        <c:title>
          <c:tx>
            <c:rich>
              <a:bodyPr rot="-5400000" vert="horz"/>
              <a:lstStyle/>
              <a:p>
                <a:pPr>
                  <a:defRPr sz="900"/>
                </a:pPr>
                <a:r>
                  <a:rPr lang="en-US" sz="900"/>
                  <a:t>Chinook Count</a:t>
                </a:r>
              </a:p>
            </c:rich>
          </c:tx>
          <c:layout/>
        </c:title>
        <c:numFmt formatCode="General" sourceLinked="0"/>
        <c:tickLblPos val="nextTo"/>
        <c:txPr>
          <a:bodyPr/>
          <a:lstStyle/>
          <a:p>
            <a:pPr>
              <a:defRPr sz="900" b="1"/>
            </a:pPr>
            <a:endParaRPr lang="en-US"/>
          </a:p>
        </c:txPr>
        <c:crossAx val="67095168"/>
        <c:crosses val="max"/>
        <c:crossBetween val="between"/>
      </c:valAx>
      <c:dateAx>
        <c:axId val="67095168"/>
        <c:scaling>
          <c:orientation val="minMax"/>
        </c:scaling>
        <c:delete val="1"/>
        <c:axPos val="b"/>
        <c:numFmt formatCode="[$-409]d\-mmm;@" sourceLinked="1"/>
        <c:tickLblPos val="none"/>
        <c:crossAx val="67093248"/>
        <c:crosses val="autoZero"/>
        <c:auto val="1"/>
        <c:lblOffset val="100"/>
        <c:majorUnit val="1"/>
        <c:minorUnit val="1"/>
      </c:dateAx>
    </c:plotArea>
    <c:plotVisOnly val="1"/>
    <c:dispBlanksAs val="gap"/>
  </c:chart>
  <c:spPr>
    <a:solidFill>
      <a:schemeClr val="bg1"/>
    </a:solidFill>
    <a:ln w="12700">
      <a:solidFill>
        <a:schemeClr val="tx1"/>
      </a:solidFill>
    </a:ln>
    <a:effectLst>
      <a:outerShdw blurRad="50800" dist="38100" dir="2700000" algn="tl" rotWithShape="0">
        <a:prstClr val="black">
          <a:alpha val="40000"/>
        </a:prstClr>
      </a:outerShdw>
    </a:effectLst>
  </c:sp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>
        <c:manualLayout>
          <c:layoutTarget val="inner"/>
          <c:xMode val="edge"/>
          <c:yMode val="edge"/>
          <c:x val="8.6071741032370933E-2"/>
          <c:y val="8.2687687591236195E-2"/>
          <c:w val="0.88337270341207352"/>
          <c:h val="0.73335165417530546"/>
        </c:manualLayout>
      </c:layout>
      <c:barChart>
        <c:barDir val="col"/>
        <c:grouping val="clustered"/>
        <c:ser>
          <c:idx val="0"/>
          <c:order val="0"/>
          <c:spPr>
            <a:solidFill>
              <a:schemeClr val="accent1">
                <a:lumMod val="50000"/>
              </a:schemeClr>
            </a:solidFill>
          </c:spPr>
          <c:cat>
            <c:strRef>
              <c:f>'Chs_annual_mean_FL_2006-14'!$S$1:$AA$1</c:f>
              <c:strCache>
                <c:ptCount val="9"/>
                <c:pt idx="0">
                  <c:v>2006-07 (n=182)</c:v>
                </c:pt>
                <c:pt idx="1">
                  <c:v>2007-08 (n=162)</c:v>
                </c:pt>
                <c:pt idx="2">
                  <c:v>2008-09 (n=134)</c:v>
                </c:pt>
                <c:pt idx="3">
                  <c:v>2009-10 (n=159)</c:v>
                </c:pt>
                <c:pt idx="4">
                  <c:v>2010-11 (n=223)</c:v>
                </c:pt>
                <c:pt idx="5">
                  <c:v>2011-12 (n=382)</c:v>
                </c:pt>
                <c:pt idx="6">
                  <c:v>2012-13 (n=262)</c:v>
                </c:pt>
                <c:pt idx="7">
                  <c:v>2013-14 (n=440)</c:v>
                </c:pt>
                <c:pt idx="8">
                  <c:v>2014-2015 (n=487)</c:v>
                </c:pt>
              </c:strCache>
            </c:strRef>
          </c:cat>
          <c:val>
            <c:numRef>
              <c:f>'Chs_annual_mean_FL_2006-14'!$S$2:$AA$2</c:f>
              <c:numCache>
                <c:formatCode>0</c:formatCode>
                <c:ptCount val="9"/>
                <c:pt idx="0">
                  <c:v>210</c:v>
                </c:pt>
                <c:pt idx="1">
                  <c:v>187</c:v>
                </c:pt>
                <c:pt idx="2">
                  <c:v>195</c:v>
                </c:pt>
                <c:pt idx="3">
                  <c:v>203</c:v>
                </c:pt>
                <c:pt idx="4">
                  <c:v>185</c:v>
                </c:pt>
                <c:pt idx="5">
                  <c:v>225</c:v>
                </c:pt>
                <c:pt idx="6">
                  <c:v>244</c:v>
                </c:pt>
                <c:pt idx="7">
                  <c:v>220</c:v>
                </c:pt>
                <c:pt idx="8">
                  <c:v>199.99589322381905</c:v>
                </c:pt>
              </c:numCache>
            </c:numRef>
          </c:val>
        </c:ser>
        <c:axId val="66486656"/>
        <c:axId val="66702336"/>
      </c:barChart>
      <c:catAx>
        <c:axId val="66486656"/>
        <c:scaling>
          <c:orientation val="minMax"/>
        </c:scaling>
        <c:axPos val="b"/>
        <c:tickLblPos val="nextTo"/>
        <c:crossAx val="66702336"/>
        <c:crosses val="autoZero"/>
        <c:auto val="1"/>
        <c:lblAlgn val="ctr"/>
        <c:lblOffset val="100"/>
      </c:catAx>
      <c:valAx>
        <c:axId val="66702336"/>
        <c:scaling>
          <c:orientation val="minMax"/>
          <c:max val="250"/>
        </c:scaling>
        <c:axPos val="l"/>
        <c:title>
          <c:tx>
            <c:rich>
              <a:bodyPr rot="-5400000" vert="horz"/>
              <a:lstStyle/>
              <a:p>
                <a:pPr>
                  <a:defRPr b="0"/>
                </a:pPr>
                <a:r>
                  <a:rPr lang="en-US" b="0" dirty="0" smtClean="0"/>
                  <a:t>Fork Length (mm)</a:t>
                </a:r>
                <a:endParaRPr lang="en-US" b="0" dirty="0"/>
              </a:p>
            </c:rich>
          </c:tx>
          <c:layout/>
        </c:title>
        <c:numFmt formatCode="0" sourceLinked="1"/>
        <c:tickLblPos val="nextTo"/>
        <c:crossAx val="66486656"/>
        <c:crosses val="autoZero"/>
        <c:crossBetween val="between"/>
      </c:valAx>
    </c:plotArea>
    <c:plotVisOnly val="1"/>
  </c:chart>
  <c:spPr>
    <a:solidFill>
      <a:srgbClr val="FFFFFF"/>
    </a:solidFill>
  </c:spPr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0.69369</cdr:x>
      <cdr:y>0.04762</cdr:y>
    </cdr:from>
    <cdr:to>
      <cdr:x>0.8048</cdr:x>
      <cdr:y>0.78571</cdr:y>
    </cdr:to>
    <cdr:sp macro="" textlink="">
      <cdr:nvSpPr>
        <cdr:cNvPr id="2" name="Rectangle 1"/>
        <cdr:cNvSpPr/>
      </cdr:nvSpPr>
      <cdr:spPr>
        <a:xfrm xmlns:a="http://schemas.openxmlformats.org/drawingml/2006/main">
          <a:off x="2346960" y="152400"/>
          <a:ext cx="375920" cy="2362200"/>
        </a:xfrm>
        <a:prstGeom xmlns:a="http://schemas.openxmlformats.org/drawingml/2006/main" prst="rect">
          <a:avLst/>
        </a:prstGeom>
        <a:solidFill xmlns:a="http://schemas.openxmlformats.org/drawingml/2006/main">
          <a:schemeClr val="tx1">
            <a:alpha val="18000"/>
          </a:schemeClr>
        </a:solidFill>
        <a:ln xmlns:a="http://schemas.openxmlformats.org/drawingml/2006/main" w="25400" cap="flat" cmpd="sng" algn="ctr">
          <a:noFill/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FFFFFF"/>
              </a:solidFill>
              <a:latin typeface="Arial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FFFFFF"/>
              </a:solidFill>
              <a:latin typeface="Arial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FFFFFF"/>
              </a:solidFill>
              <a:latin typeface="Arial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FFFFFF"/>
              </a:solidFill>
              <a:latin typeface="Arial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FFFFFF"/>
              </a:solidFill>
              <a:latin typeface="Arial"/>
            </a:defRPr>
          </a:lvl5pPr>
          <a:lvl6pPr marL="2286000" algn="l" defTabSz="914400" rtl="0" eaLnBrk="1" latinLnBrk="0" hangingPunct="1">
            <a:defRPr kern="1200">
              <a:solidFill>
                <a:srgbClr val="FFFFFF"/>
              </a:solidFill>
              <a:latin typeface="Arial"/>
            </a:defRPr>
          </a:lvl6pPr>
          <a:lvl7pPr marL="2743200" algn="l" defTabSz="914400" rtl="0" eaLnBrk="1" latinLnBrk="0" hangingPunct="1">
            <a:defRPr kern="1200">
              <a:solidFill>
                <a:srgbClr val="FFFFFF"/>
              </a:solidFill>
              <a:latin typeface="Arial"/>
            </a:defRPr>
          </a:lvl7pPr>
          <a:lvl8pPr marL="3200400" algn="l" defTabSz="914400" rtl="0" eaLnBrk="1" latinLnBrk="0" hangingPunct="1">
            <a:defRPr kern="1200">
              <a:solidFill>
                <a:srgbClr val="FFFFFF"/>
              </a:solidFill>
              <a:latin typeface="Arial"/>
            </a:defRPr>
          </a:lvl8pPr>
          <a:lvl9pPr marL="3657600" algn="l" defTabSz="914400" rtl="0" eaLnBrk="1" latinLnBrk="0" hangingPunct="1">
            <a:defRPr kern="1200">
              <a:solidFill>
                <a:srgbClr val="FFFFFF"/>
              </a:solidFill>
              <a:latin typeface="Arial"/>
            </a:defRPr>
          </a:lvl9pPr>
        </a:lstStyle>
        <a:p xmlns:a="http://schemas.openxmlformats.org/drawingml/2006/main">
          <a:pPr algn="ctr"/>
          <a:endParaRPr lang="en-US"/>
        </a:p>
      </cdr:txBody>
    </cdr:sp>
  </cdr:relSizeAnchor>
  <cdr:relSizeAnchor xmlns:cdr="http://schemas.openxmlformats.org/drawingml/2006/chartDrawing">
    <cdr:from>
      <cdr:x>0.69369</cdr:x>
      <cdr:y>0.11905</cdr:y>
    </cdr:from>
    <cdr:to>
      <cdr:x>0.81355</cdr:x>
      <cdr:y>0.32835</cdr:y>
    </cdr:to>
    <cdr:sp macro="" textlink="">
      <cdr:nvSpPr>
        <cdr:cNvPr id="3" name="TextBox 1"/>
        <cdr:cNvSpPr txBox="1"/>
      </cdr:nvSpPr>
      <cdr:spPr>
        <a:xfrm xmlns:a="http://schemas.openxmlformats.org/drawingml/2006/main" rot="5400000">
          <a:off x="2214789" y="513171"/>
          <a:ext cx="669844" cy="4055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Arial"/>
            </a:defRPr>
          </a:lvl1pPr>
          <a:lvl2pPr marL="457200" indent="0">
            <a:defRPr sz="1100">
              <a:latin typeface="Arial"/>
            </a:defRPr>
          </a:lvl2pPr>
          <a:lvl3pPr marL="914400" indent="0">
            <a:defRPr sz="1100">
              <a:latin typeface="Arial"/>
            </a:defRPr>
          </a:lvl3pPr>
          <a:lvl4pPr marL="1371600" indent="0">
            <a:defRPr sz="1100">
              <a:latin typeface="Arial"/>
            </a:defRPr>
          </a:lvl4pPr>
          <a:lvl5pPr marL="1828800" indent="0">
            <a:defRPr sz="1100">
              <a:latin typeface="Arial"/>
            </a:defRPr>
          </a:lvl5pPr>
          <a:lvl6pPr marL="2286000" indent="0">
            <a:defRPr sz="1100">
              <a:latin typeface="Arial"/>
            </a:defRPr>
          </a:lvl6pPr>
          <a:lvl7pPr marL="2743200" indent="0">
            <a:defRPr sz="1100">
              <a:latin typeface="Arial"/>
            </a:defRPr>
          </a:lvl7pPr>
          <a:lvl8pPr marL="3200400" indent="0">
            <a:defRPr sz="1100">
              <a:latin typeface="Arial"/>
            </a:defRPr>
          </a:lvl8pPr>
          <a:lvl9pPr marL="3657600" indent="0">
            <a:defRPr sz="1100">
              <a:latin typeface="Arial"/>
            </a:defRPr>
          </a:lvl9pPr>
        </a:lstStyle>
        <a:p xmlns:a="http://schemas.openxmlformats.org/drawingml/2006/main">
          <a:endParaRPr lang="en-US" sz="800" b="1" dirty="0" smtClean="0">
            <a:solidFill>
              <a:schemeClr val="tx1"/>
            </a:solidFill>
            <a:effectLst/>
          </a:endParaRPr>
        </a:p>
        <a:p xmlns:a="http://schemas.openxmlformats.org/drawingml/2006/main">
          <a:r>
            <a:rPr lang="en-US" sz="800" b="1" dirty="0" smtClean="0">
              <a:solidFill>
                <a:schemeClr val="tx1"/>
              </a:solidFill>
              <a:effectLst/>
            </a:rPr>
            <a:t>Trap Off</a:t>
          </a:r>
          <a:endParaRPr lang="en-US" sz="800" b="1" dirty="0">
            <a:solidFill>
              <a:schemeClr val="tx1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0.17021</cdr:x>
      <cdr:y>0.46512</cdr:y>
    </cdr:from>
    <cdr:to>
      <cdr:x>0.52001</cdr:x>
      <cdr:y>0.53087</cdr:y>
    </cdr:to>
    <cdr:sp macro="" textlink="">
      <cdr:nvSpPr>
        <cdr:cNvPr id="4" name="TextBox 4"/>
        <cdr:cNvSpPr txBox="1"/>
      </cdr:nvSpPr>
      <cdr:spPr>
        <a:xfrm xmlns:a="http://schemas.openxmlformats.org/drawingml/2006/main">
          <a:off x="609600" y="1524000"/>
          <a:ext cx="1252779" cy="21544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Arial"/>
            </a:defRPr>
          </a:lvl1pPr>
          <a:lvl2pPr marL="457200" indent="0">
            <a:defRPr sz="1100">
              <a:latin typeface="Arial"/>
            </a:defRPr>
          </a:lvl2pPr>
          <a:lvl3pPr marL="914400" indent="0">
            <a:defRPr sz="1100">
              <a:latin typeface="Arial"/>
            </a:defRPr>
          </a:lvl3pPr>
          <a:lvl4pPr marL="1371600" indent="0">
            <a:defRPr sz="1100">
              <a:latin typeface="Arial"/>
            </a:defRPr>
          </a:lvl4pPr>
          <a:lvl5pPr marL="1828800" indent="0">
            <a:defRPr sz="1100">
              <a:latin typeface="Arial"/>
            </a:defRPr>
          </a:lvl5pPr>
          <a:lvl6pPr marL="2286000" indent="0">
            <a:defRPr sz="1100">
              <a:latin typeface="Arial"/>
            </a:defRPr>
          </a:lvl6pPr>
          <a:lvl7pPr marL="2743200" indent="0">
            <a:defRPr sz="1100">
              <a:latin typeface="Arial"/>
            </a:defRPr>
          </a:lvl7pPr>
          <a:lvl8pPr marL="3200400" indent="0">
            <a:defRPr sz="1100">
              <a:latin typeface="Arial"/>
            </a:defRPr>
          </a:lvl8pPr>
          <a:lvl9pPr marL="3657600" indent="0">
            <a:defRPr sz="1100">
              <a:latin typeface="Arial"/>
            </a:defRPr>
          </a:lvl9pPr>
        </a:lstStyle>
        <a:p xmlns:a="http://schemas.openxmlformats.org/drawingml/2006/main">
          <a:pPr algn="ctr"/>
          <a:r>
            <a:rPr lang="en-US" sz="800" b="1" dirty="0" smtClean="0">
              <a:latin typeface="Arial"/>
              <a:cs typeface="Times New Roman" pitchFamily="18" charset="0"/>
            </a:rPr>
            <a:t> Min. Con. Pool (728’)</a:t>
          </a:r>
          <a:endParaRPr lang="en-US" sz="800" b="1" dirty="0">
            <a:latin typeface="Arial"/>
            <a:cs typeface="Times New Roman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6" name="Straight Connector 5"/>
        <cdr:cNvSpPr/>
      </cdr:nvSpPr>
      <cdr:spPr>
        <a:xfrm xmlns:a="http://schemas.openxmlformats.org/drawingml/2006/main" flipH="1">
          <a:off x="0" y="0"/>
          <a:ext cx="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11" name="Straight Connector 10"/>
        <cdr:cNvSpPr/>
      </cdr:nvSpPr>
      <cdr:spPr>
        <a:xfrm xmlns:a="http://schemas.openxmlformats.org/drawingml/2006/main">
          <a:off x="0" y="0"/>
          <a:ext cx="0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 cap="flat" cmpd="sng" algn="ctr">
          <a:solidFill>
            <a:srgbClr val="BBE0E3">
              <a:shade val="95000"/>
              <a:satMod val="105000"/>
            </a:srgb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rgbClr val="000000"/>
              </a:solidFill>
              <a:latin typeface="Arial"/>
            </a:defRPr>
          </a:lvl1pPr>
          <a:lvl2pPr marL="457200" indent="0">
            <a:defRPr sz="1100">
              <a:solidFill>
                <a:srgbClr val="000000"/>
              </a:solidFill>
              <a:latin typeface="Arial"/>
            </a:defRPr>
          </a:lvl2pPr>
          <a:lvl3pPr marL="914400" indent="0">
            <a:defRPr sz="1100">
              <a:solidFill>
                <a:srgbClr val="000000"/>
              </a:solidFill>
              <a:latin typeface="Arial"/>
            </a:defRPr>
          </a:lvl3pPr>
          <a:lvl4pPr marL="1371600" indent="0">
            <a:defRPr sz="1100">
              <a:solidFill>
                <a:srgbClr val="000000"/>
              </a:solidFill>
              <a:latin typeface="Arial"/>
            </a:defRPr>
          </a:lvl4pPr>
          <a:lvl5pPr marL="1828800" indent="0">
            <a:defRPr sz="1100">
              <a:solidFill>
                <a:srgbClr val="000000"/>
              </a:solidFill>
              <a:latin typeface="Arial"/>
            </a:defRPr>
          </a:lvl5pPr>
          <a:lvl6pPr marL="2286000" indent="0">
            <a:defRPr sz="1100">
              <a:solidFill>
                <a:srgbClr val="000000"/>
              </a:solidFill>
              <a:latin typeface="Arial"/>
            </a:defRPr>
          </a:lvl6pPr>
          <a:lvl7pPr marL="2743200" indent="0">
            <a:defRPr sz="1100">
              <a:solidFill>
                <a:srgbClr val="000000"/>
              </a:solidFill>
              <a:latin typeface="Arial"/>
            </a:defRPr>
          </a:lvl7pPr>
          <a:lvl8pPr marL="3200400" indent="0">
            <a:defRPr sz="1100">
              <a:solidFill>
                <a:srgbClr val="000000"/>
              </a:solidFill>
              <a:latin typeface="Arial"/>
            </a:defRPr>
          </a:lvl8pPr>
          <a:lvl9pPr marL="3657600" indent="0">
            <a:defRPr sz="1100">
              <a:solidFill>
                <a:srgbClr val="000000"/>
              </a:solidFill>
              <a:latin typeface="Arial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14" name="Straight Connector 13"/>
        <cdr:cNvSpPr/>
      </cdr:nvSpPr>
      <cdr:spPr>
        <a:xfrm xmlns:a="http://schemas.openxmlformats.org/drawingml/2006/main">
          <a:off x="0" y="0"/>
          <a:ext cx="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18" name="Straight Connector 17"/>
        <cdr:cNvSpPr/>
      </cdr:nvSpPr>
      <cdr:spPr>
        <a:xfrm xmlns:a="http://schemas.openxmlformats.org/drawingml/2006/main">
          <a:off x="0" y="0"/>
          <a:ext cx="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20" name="Straight Connector 19"/>
        <cdr:cNvSpPr/>
      </cdr:nvSpPr>
      <cdr:spPr>
        <a:xfrm xmlns:a="http://schemas.openxmlformats.org/drawingml/2006/main" flipH="1">
          <a:off x="0" y="0"/>
          <a:ext cx="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28" name="Straight Connector 27"/>
        <cdr:cNvSpPr/>
      </cdr:nvSpPr>
      <cdr:spPr>
        <a:xfrm xmlns:a="http://schemas.openxmlformats.org/drawingml/2006/main" flipH="1" flipV="1">
          <a:off x="0" y="0"/>
          <a:ext cx="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0.17391</cdr:x>
      <cdr:y>0.48837</cdr:y>
    </cdr:from>
    <cdr:to>
      <cdr:x>0.79545</cdr:x>
      <cdr:y>0.55412</cdr:y>
    </cdr:to>
    <cdr:grpSp>
      <cdr:nvGrpSpPr>
        <cdr:cNvPr id="12" name="Group 11"/>
        <cdr:cNvGrpSpPr/>
      </cdr:nvGrpSpPr>
      <cdr:grpSpPr>
        <a:xfrm xmlns:a="http://schemas.openxmlformats.org/drawingml/2006/main">
          <a:off x="588386" y="1562979"/>
          <a:ext cx="2102844" cy="210427"/>
          <a:chOff x="583085" y="1525766"/>
          <a:chExt cx="2083915" cy="205416"/>
        </a:xfrm>
      </cdr:grpSpPr>
      <cdr:sp macro="" textlink="">
        <cdr:nvSpPr>
          <cdr:cNvPr id="43" name="Straight Connector 42"/>
          <cdr:cNvSpPr/>
        </cdr:nvSpPr>
        <cdr:spPr>
          <a:xfrm xmlns:a="http://schemas.openxmlformats.org/drawingml/2006/main">
            <a:off x="614669" y="1666230"/>
            <a:ext cx="2052331" cy="10170"/>
          </a:xfrm>
          <a:prstGeom xmlns:a="http://schemas.openxmlformats.org/drawingml/2006/main" prst="line">
            <a:avLst/>
          </a:prstGeom>
          <a:ln xmlns:a="http://schemas.openxmlformats.org/drawingml/2006/main">
            <a:solidFill>
              <a:schemeClr val="tx1"/>
            </a:solidFill>
            <a:prstDash val="sysDot"/>
          </a:ln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  <cdr:txBody>
          <a:bodyPr xmlns:a="http://schemas.openxmlformats.org/drawingml/2006/main" vertOverflow="clip"/>
          <a:lstStyle xmlns:a="http://schemas.openxmlformats.org/drawingml/2006/main"/>
          <a:p xmlns:a="http://schemas.openxmlformats.org/drawingml/2006/main">
            <a:endParaRPr lang="en-US"/>
          </a:p>
        </cdr:txBody>
      </cdr:sp>
      <cdr:sp macro="" textlink="">
        <cdr:nvSpPr>
          <cdr:cNvPr id="41" name="TextBox 4"/>
          <cdr:cNvSpPr txBox="1"/>
        </cdr:nvSpPr>
        <cdr:spPr>
          <a:xfrm xmlns:a="http://schemas.openxmlformats.org/drawingml/2006/main">
            <a:off x="583085" y="1525766"/>
            <a:ext cx="1168619" cy="205416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cdr:spPr>
        <cdr:txBody>
          <a:bodyPr xmlns:a="http://schemas.openxmlformats.org/drawingml/2006/main" wrap="square" rtlCol="0">
            <a:spAutoFit/>
          </a:bodyPr>
          <a:lstStyle xmlns:a="http://schemas.openxmlformats.org/drawingml/2006/main">
            <a:lvl1pPr marL="0" indent="0">
              <a:defRPr sz="1100">
                <a:latin typeface="Arial"/>
              </a:defRPr>
            </a:lvl1pPr>
            <a:lvl2pPr marL="457200" indent="0">
              <a:defRPr sz="1100">
                <a:latin typeface="Arial"/>
              </a:defRPr>
            </a:lvl2pPr>
            <a:lvl3pPr marL="914400" indent="0">
              <a:defRPr sz="1100">
                <a:latin typeface="Arial"/>
              </a:defRPr>
            </a:lvl3pPr>
            <a:lvl4pPr marL="1371600" indent="0">
              <a:defRPr sz="1100">
                <a:latin typeface="Arial"/>
              </a:defRPr>
            </a:lvl4pPr>
            <a:lvl5pPr marL="1828800" indent="0">
              <a:defRPr sz="1100">
                <a:latin typeface="Arial"/>
              </a:defRPr>
            </a:lvl5pPr>
            <a:lvl6pPr marL="2286000" indent="0">
              <a:defRPr sz="1100">
                <a:latin typeface="Arial"/>
              </a:defRPr>
            </a:lvl6pPr>
            <a:lvl7pPr marL="2743200" indent="0">
              <a:defRPr sz="1100">
                <a:latin typeface="Arial"/>
              </a:defRPr>
            </a:lvl7pPr>
            <a:lvl8pPr marL="3200400" indent="0">
              <a:defRPr sz="1100">
                <a:latin typeface="Arial"/>
              </a:defRPr>
            </a:lvl8pPr>
            <a:lvl9pPr marL="3657600" indent="0">
              <a:defRPr sz="1100">
                <a:latin typeface="Arial"/>
              </a:defRPr>
            </a:lvl9pPr>
          </a:lstStyle>
          <a:p xmlns:a="http://schemas.openxmlformats.org/drawingml/2006/main">
            <a:pPr algn="ctr"/>
            <a:r>
              <a:rPr lang="en-US" sz="800" b="1" dirty="0" smtClean="0">
                <a:latin typeface="Arial"/>
                <a:cs typeface="Times New Roman" pitchFamily="18" charset="0"/>
              </a:rPr>
              <a:t> Min. Con. Pool (728’)</a:t>
            </a:r>
            <a:endParaRPr lang="en-US" sz="800" b="1" dirty="0">
              <a:latin typeface="Arial"/>
              <a:cs typeface="Times New Roman" pitchFamily="18" charset="0"/>
            </a:endParaRPr>
          </a:p>
        </cdr:txBody>
      </cdr:sp>
    </cdr:grpSp>
  </cdr:relSizeAnchor>
  <cdr:relSizeAnchor xmlns:cdr="http://schemas.openxmlformats.org/drawingml/2006/chartDrawing">
    <cdr:from>
      <cdr:x>0.54693</cdr:x>
      <cdr:y>0.15944</cdr:y>
    </cdr:from>
    <cdr:to>
      <cdr:x>0.72807</cdr:x>
      <cdr:y>0.31372</cdr:y>
    </cdr:to>
    <cdr:sp macro="" textlink="">
      <cdr:nvSpPr>
        <cdr:cNvPr id="2" name="TextBox 1"/>
        <cdr:cNvSpPr txBox="1"/>
      </cdr:nvSpPr>
      <cdr:spPr>
        <a:xfrm xmlns:a="http://schemas.openxmlformats.org/drawingml/2006/main" rot="2263350">
          <a:off x="1917094" y="522405"/>
          <a:ext cx="634932" cy="505526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alpha val="0"/>
          </a:schemeClr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800" b="1" dirty="0" smtClean="0">
              <a:effectLst/>
            </a:rPr>
            <a:t>Trap Off</a:t>
          </a:r>
          <a:endParaRPr lang="en-US" sz="800" b="1" dirty="0">
            <a:effectLst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0.20588</cdr:x>
      <cdr:y>0.03077</cdr:y>
    </cdr:from>
    <cdr:to>
      <cdr:x>0.25</cdr:x>
      <cdr:y>0.81538</cdr:y>
    </cdr:to>
    <cdr:sp macro="" textlink="">
      <cdr:nvSpPr>
        <cdr:cNvPr id="2" name="Rectangle 1"/>
        <cdr:cNvSpPr/>
      </cdr:nvSpPr>
      <cdr:spPr>
        <a:xfrm xmlns:a="http://schemas.openxmlformats.org/drawingml/2006/main">
          <a:off x="1066800" y="152400"/>
          <a:ext cx="228600" cy="3886200"/>
        </a:xfrm>
        <a:prstGeom xmlns:a="http://schemas.openxmlformats.org/drawingml/2006/main" prst="rect">
          <a:avLst/>
        </a:prstGeom>
        <a:solidFill xmlns:a="http://schemas.openxmlformats.org/drawingml/2006/main">
          <a:schemeClr val="tx1">
            <a:alpha val="19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0.68468</cdr:x>
      <cdr:y>0.70694</cdr:y>
    </cdr:from>
    <cdr:to>
      <cdr:x>0.71289</cdr:x>
      <cdr:y>0.91544</cdr:y>
    </cdr:to>
    <cdr:sp macro="" textlink="">
      <cdr:nvSpPr>
        <cdr:cNvPr id="2" name="Straight Arrow Connector 1"/>
        <cdr:cNvSpPr/>
      </cdr:nvSpPr>
      <cdr:spPr>
        <a:xfrm xmlns:a="http://schemas.openxmlformats.org/drawingml/2006/main">
          <a:off x="5791200" y="3733800"/>
          <a:ext cx="238567" cy="1101182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38100" cap="flat" cmpd="sng" algn="ctr">
          <a:solidFill>
            <a:srgbClr val="000000"/>
          </a:solidFill>
          <a:prstDash val="solid"/>
          <a:tailEnd type="arrow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rgbClr val="000000"/>
              </a:solidFill>
              <a:latin typeface="Arial"/>
            </a:defRPr>
          </a:lvl1pPr>
          <a:lvl2pPr marL="457200" indent="0">
            <a:defRPr sz="1100">
              <a:solidFill>
                <a:srgbClr val="000000"/>
              </a:solidFill>
              <a:latin typeface="Arial"/>
            </a:defRPr>
          </a:lvl2pPr>
          <a:lvl3pPr marL="914400" indent="0">
            <a:defRPr sz="1100">
              <a:solidFill>
                <a:srgbClr val="000000"/>
              </a:solidFill>
              <a:latin typeface="Arial"/>
            </a:defRPr>
          </a:lvl3pPr>
          <a:lvl4pPr marL="1371600" indent="0">
            <a:defRPr sz="1100">
              <a:solidFill>
                <a:srgbClr val="000000"/>
              </a:solidFill>
              <a:latin typeface="Arial"/>
            </a:defRPr>
          </a:lvl4pPr>
          <a:lvl5pPr marL="1828800" indent="0">
            <a:defRPr sz="1100">
              <a:solidFill>
                <a:srgbClr val="000000"/>
              </a:solidFill>
              <a:latin typeface="Arial"/>
            </a:defRPr>
          </a:lvl5pPr>
          <a:lvl6pPr marL="2286000" indent="0">
            <a:defRPr sz="1100">
              <a:solidFill>
                <a:srgbClr val="000000"/>
              </a:solidFill>
              <a:latin typeface="Arial"/>
            </a:defRPr>
          </a:lvl6pPr>
          <a:lvl7pPr marL="2743200" indent="0">
            <a:defRPr sz="1100">
              <a:solidFill>
                <a:srgbClr val="000000"/>
              </a:solidFill>
              <a:latin typeface="Arial"/>
            </a:defRPr>
          </a:lvl7pPr>
          <a:lvl8pPr marL="3200400" indent="0">
            <a:defRPr sz="1100">
              <a:solidFill>
                <a:srgbClr val="000000"/>
              </a:solidFill>
              <a:latin typeface="Arial"/>
            </a:defRPr>
          </a:lvl8pPr>
          <a:lvl9pPr marL="3657600" indent="0">
            <a:defRPr sz="1100">
              <a:solidFill>
                <a:srgbClr val="000000"/>
              </a:solidFill>
              <a:latin typeface="Arial"/>
            </a:defRPr>
          </a:lvl9pPr>
        </a:lstStyle>
        <a:p xmlns:a="http://schemas.openxmlformats.org/drawingml/2006/main">
          <a:endParaRPr lang="en-US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4328"/>
          </a:xfrm>
          <a:prstGeom prst="rect">
            <a:avLst/>
          </a:prstGeom>
        </p:spPr>
        <p:txBody>
          <a:bodyPr vert="horz" lIns="94055" tIns="47028" rIns="94055" bIns="4702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1"/>
            <a:ext cx="3037840" cy="464328"/>
          </a:xfrm>
          <a:prstGeom prst="rect">
            <a:avLst/>
          </a:prstGeom>
        </p:spPr>
        <p:txBody>
          <a:bodyPr vert="horz" lIns="94055" tIns="47028" rIns="94055" bIns="47028" rtlCol="0"/>
          <a:lstStyle>
            <a:lvl1pPr algn="r">
              <a:defRPr sz="1200"/>
            </a:lvl1pPr>
          </a:lstStyle>
          <a:p>
            <a:fld id="{886E59A6-415C-4C45-94D6-77C05490C84A}" type="datetimeFigureOut">
              <a:rPr lang="en-US" smtClean="0"/>
              <a:pPr/>
              <a:t>2/11/2015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0432"/>
            <a:ext cx="3037840" cy="464328"/>
          </a:xfrm>
          <a:prstGeom prst="rect">
            <a:avLst/>
          </a:prstGeom>
        </p:spPr>
        <p:txBody>
          <a:bodyPr vert="horz" lIns="94055" tIns="47028" rIns="94055" bIns="4702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30432"/>
            <a:ext cx="3037840" cy="464328"/>
          </a:xfrm>
          <a:prstGeom prst="rect">
            <a:avLst/>
          </a:prstGeom>
        </p:spPr>
        <p:txBody>
          <a:bodyPr vert="horz" lIns="94055" tIns="47028" rIns="94055" bIns="47028" rtlCol="0" anchor="b"/>
          <a:lstStyle>
            <a:lvl1pPr algn="r">
              <a:defRPr sz="1200"/>
            </a:lvl1pPr>
          </a:lstStyle>
          <a:p>
            <a:fld id="{E1ECF0A4-8833-4F08-8552-80C5542CDC0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37413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1" tIns="46581" rIns="93161" bIns="46581" numCol="1" anchor="t" anchorCtr="0" compatLnSpc="1">
            <a:prstTxWarp prst="textNoShape">
              <a:avLst/>
            </a:prstTxWarp>
          </a:bodyPr>
          <a:lstStyle>
            <a:lvl1pPr defTabSz="932064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385" y="1"/>
            <a:ext cx="3037413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1" tIns="46581" rIns="93161" bIns="46581" numCol="1" anchor="t" anchorCtr="0" compatLnSpc="1">
            <a:prstTxWarp prst="textNoShape">
              <a:avLst/>
            </a:prstTxWarp>
          </a:bodyPr>
          <a:lstStyle>
            <a:lvl1pPr algn="r" defTabSz="932064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77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81" y="4415791"/>
            <a:ext cx="5607038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1" tIns="46581" rIns="93161" bIns="4658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98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89"/>
            <a:ext cx="3037413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1" tIns="46581" rIns="93161" bIns="46581" numCol="1" anchor="b" anchorCtr="0" compatLnSpc="1">
            <a:prstTxWarp prst="textNoShape">
              <a:avLst/>
            </a:prstTxWarp>
          </a:bodyPr>
          <a:lstStyle>
            <a:lvl1pPr defTabSz="932064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98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385" y="8829989"/>
            <a:ext cx="3037413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1" tIns="46581" rIns="93161" bIns="46581" numCol="1" anchor="b" anchorCtr="0" compatLnSpc="1">
            <a:prstTxWarp prst="textNoShape">
              <a:avLst/>
            </a:prstTxWarp>
          </a:bodyPr>
          <a:lstStyle>
            <a:lvl1pPr algn="r" defTabSz="932064">
              <a:defRPr sz="1200">
                <a:cs typeface="+mn-cs"/>
              </a:defRPr>
            </a:lvl1pPr>
          </a:lstStyle>
          <a:p>
            <a:pPr>
              <a:defRPr/>
            </a:pPr>
            <a:fld id="{3122D4D0-5872-4998-B6F5-33AB2DEA93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22D4D0-5872-4998-B6F5-33AB2DEA934A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 different scale on secondary vertical axis’s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22D4D0-5872-4998-B6F5-33AB2DEA934A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22D4D0-5872-4998-B6F5-33AB2DEA934A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4150" y="152400"/>
            <a:ext cx="2152650" cy="5973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" y="152400"/>
            <a:ext cx="6305550" cy="59737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AF578-4335-489D-A2BD-A80E3C26BB92}" type="datetimeFigureOut">
              <a:rPr lang="en-US" smtClean="0"/>
              <a:pPr/>
              <a:t>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85777-079E-4FEB-BA60-3FE2F621E3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AF578-4335-489D-A2BD-A80E3C26BB92}" type="datetimeFigureOut">
              <a:rPr lang="en-US" smtClean="0"/>
              <a:pPr/>
              <a:t>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85777-079E-4FEB-BA60-3FE2F621E3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AF578-4335-489D-A2BD-A80E3C26BB92}" type="datetimeFigureOut">
              <a:rPr lang="en-US" smtClean="0"/>
              <a:pPr/>
              <a:t>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85777-079E-4FEB-BA60-3FE2F621E3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AF578-4335-489D-A2BD-A80E3C26BB92}" type="datetimeFigureOut">
              <a:rPr lang="en-US" smtClean="0"/>
              <a:pPr/>
              <a:t>2/11/2015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85777-079E-4FEB-BA60-3FE2F621E3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AF578-4335-489D-A2BD-A80E3C26BB92}" type="datetimeFigureOut">
              <a:rPr lang="en-US" smtClean="0"/>
              <a:pPr/>
              <a:t>2/11/2015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85777-079E-4FEB-BA60-3FE2F621E3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AF578-4335-489D-A2BD-A80E3C26BB92}" type="datetimeFigureOut">
              <a:rPr lang="en-US" smtClean="0"/>
              <a:pPr/>
              <a:t>2/11/2015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85777-079E-4FEB-BA60-3FE2F621E3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AF578-4335-489D-A2BD-A80E3C26BB92}" type="datetimeFigureOut">
              <a:rPr lang="en-US" smtClean="0"/>
              <a:pPr/>
              <a:t>2/11/2015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85777-079E-4FEB-BA60-3FE2F621E3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AF578-4335-489D-A2BD-A80E3C26BB92}" type="datetimeFigureOut">
              <a:rPr lang="en-US" smtClean="0"/>
              <a:pPr/>
              <a:t>2/11/2015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85777-079E-4FEB-BA60-3FE2F621E3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AF578-4335-489D-A2BD-A80E3C26BB92}" type="datetimeFigureOut">
              <a:rPr lang="en-US" smtClean="0"/>
              <a:pPr/>
              <a:t>2/11/2015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85777-079E-4FEB-BA60-3FE2F621E3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AF578-4335-489D-A2BD-A80E3C26BB92}" type="datetimeFigureOut">
              <a:rPr lang="en-US" smtClean="0"/>
              <a:pPr/>
              <a:t>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85777-079E-4FEB-BA60-3FE2F621E3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AF578-4335-489D-A2BD-A80E3C26BB92}" type="datetimeFigureOut">
              <a:rPr lang="en-US" smtClean="0"/>
              <a:pPr/>
              <a:t>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85777-079E-4FEB-BA60-3FE2F621E3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8454D5-DD3E-41E7-9D9C-1057CC54C1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13BCA2-74C7-4F6D-AF74-894B7917B4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C4AC06-1446-4343-80A9-AE4AB7624C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3B1628-A59A-431B-93E3-4FCCB7C3B7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77E4CF-8812-426D-9024-7C1B8FD28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EDC5FA-836D-4453-81A3-43F9BB2091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E299E9-E310-4FCA-8D1F-B81967D586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B0071-7138-4798-8071-D9ED2B09C42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347BD8-C7B5-4F1F-B3D2-9381097BB6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E263AB-308B-4A27-AC4F-08CE2689CB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E4C8C9-6F60-4CC2-B73A-7572F50E6E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2117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211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1A9CE3-F3A7-4FD2-8BFE-9B604FF407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D90639-4E88-498E-B42E-E72D7B96B9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2117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C30A51-86BA-4C92-BCD5-816609026D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8454D5-DD3E-41E7-9D9C-1057CC54C12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13BCA2-74C7-4F6D-AF74-894B7917B45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C4AC06-1446-4343-80A9-AE4AB7624C5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3B1628-A59A-431B-93E3-4FCCB7C3B7D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77E4CF-8812-426D-9024-7C1B8FD28F6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EDC5FA-836D-4453-81A3-43F9BB2091A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E299E9-E310-4FCA-8D1F-B81967D586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B0071-7138-4798-8071-D9ED2B09C42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347BD8-C7B5-4F1F-B3D2-9381097BB64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E263AB-308B-4A27-AC4F-08CE2689CBD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E4C8C9-6F60-4CC2-B73A-7572F50E6EB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2117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211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1A9CE3-F3A7-4FD2-8BFE-9B604FF4078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D90639-4E88-498E-B42E-E72D7B96B96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2117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C30A51-86BA-4C92-BCD5-816609026D2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image" Target="../media/image7.png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6.jpe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image" Target="../media/image7.png"/><Relationship Id="rId2" Type="http://schemas.openxmlformats.org/officeDocument/2006/relationships/slideLayout" Target="../slideLayouts/slideLayout38.xml"/><Relationship Id="rId16" Type="http://schemas.openxmlformats.org/officeDocument/2006/relationships/image" Target="../media/image6.jpeg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0" descr="DCP_124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334000" y="914400"/>
            <a:ext cx="3810000" cy="252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43" descr="large6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657600" y="3275013"/>
            <a:ext cx="5486400" cy="358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23" descr="ppt_camo_bkgrnd-03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21" descr="white_curve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971925" y="1571625"/>
            <a:ext cx="5172075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8" descr="USACE_logo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28600" y="5081588"/>
            <a:ext cx="1371600" cy="93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" y="152400"/>
            <a:ext cx="6324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PRESENTATION TITLE</a:t>
            </a:r>
          </a:p>
        </p:txBody>
      </p:sp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136525" y="6096000"/>
            <a:ext cx="35972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b="1">
                <a:cs typeface="+mn-cs"/>
              </a:rPr>
              <a:t>US Army Corps of Engineers</a:t>
            </a:r>
          </a:p>
          <a:p>
            <a:pPr>
              <a:defRPr/>
            </a:pPr>
            <a:r>
              <a:rPr lang="en-US" b="1">
                <a:cs typeface="+mn-cs"/>
              </a:rPr>
              <a:t>BUILDING STRONG</a:t>
            </a:r>
            <a:r>
              <a:rPr lang="en-US" sz="1400" b="1" baseline="-25000">
                <a:cs typeface="+mn-cs"/>
              </a:rPr>
              <a:t>®</a:t>
            </a:r>
          </a:p>
        </p:txBody>
      </p:sp>
      <p:sp>
        <p:nvSpPr>
          <p:cNvPr id="1065" name="Line 41"/>
          <p:cNvSpPr>
            <a:spLocks noChangeShapeType="1"/>
          </p:cNvSpPr>
          <p:nvPr/>
        </p:nvSpPr>
        <p:spPr bwMode="auto">
          <a:xfrm>
            <a:off x="5410200" y="3276600"/>
            <a:ext cx="3810000" cy="0"/>
          </a:xfrm>
          <a:prstGeom prst="line">
            <a:avLst/>
          </a:prstGeom>
          <a:noFill/>
          <a:ln w="635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10" name="Picture 40" descr="DCP_1242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334000" y="914400"/>
            <a:ext cx="3810000" cy="252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3" descr="large6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657600" y="3275013"/>
            <a:ext cx="5486400" cy="358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3" descr="ppt_camo_bkgrnd-03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1" descr="white_curve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971925" y="1571625"/>
            <a:ext cx="5172075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8" descr="USACE_logo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28600" y="5081588"/>
            <a:ext cx="1371600" cy="93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Line 41"/>
          <p:cNvSpPr>
            <a:spLocks noChangeShapeType="1"/>
          </p:cNvSpPr>
          <p:nvPr userDrawn="1"/>
        </p:nvSpPr>
        <p:spPr bwMode="auto">
          <a:xfrm>
            <a:off x="5410200" y="3276600"/>
            <a:ext cx="3810000" cy="0"/>
          </a:xfrm>
          <a:prstGeom prst="line">
            <a:avLst/>
          </a:prstGeom>
          <a:noFill/>
          <a:ln w="635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AF578-4335-489D-A2BD-A80E3C26BB92}" type="datetimeFigureOut">
              <a:rPr lang="en-US" smtClean="0"/>
              <a:pPr/>
              <a:t>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085777-079E-4FEB-BA60-3FE2F621E3D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 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576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fld id="{710B0071-7138-4798-8071-D9ED2B09C4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3317" name="Picture 8" descr="USACE_logo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8004175" y="5715000"/>
            <a:ext cx="7588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6223000" y="6416675"/>
            <a:ext cx="260667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>
              <a:defRPr/>
            </a:pPr>
            <a:r>
              <a:rPr lang="en-US" sz="1400" b="1">
                <a:cs typeface="+mn-cs"/>
              </a:rPr>
              <a:t>BUILDING STRONG</a:t>
            </a:r>
            <a:r>
              <a:rPr lang="en-US" sz="1400" b="1" baseline="-25000">
                <a:cs typeface="+mn-cs"/>
              </a:rPr>
              <a:t>®</a:t>
            </a:r>
          </a:p>
        </p:txBody>
      </p:sp>
      <p:sp>
        <p:nvSpPr>
          <p:cNvPr id="3082" name="Line 10"/>
          <p:cNvSpPr>
            <a:spLocks noChangeShapeType="1"/>
          </p:cNvSpPr>
          <p:nvPr/>
        </p:nvSpPr>
        <p:spPr bwMode="auto">
          <a:xfrm flipH="1">
            <a:off x="457200" y="6324600"/>
            <a:ext cx="822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36" r:id="rId8"/>
    <p:sldLayoutId id="2147483718" r:id="rId9"/>
    <p:sldLayoutId id="2147483719" r:id="rId10"/>
    <p:sldLayoutId id="2147483720" r:id="rId11"/>
    <p:sldLayoutId id="2147483721" r:id="rId12"/>
    <p:sldLayoutId id="2147483722" r:id="rId13"/>
    <p:sldLayoutId id="2147483723" r:id="rId14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75000"/>
        <a:buFont typeface="Arial" charset="0"/>
        <a:buChar char="►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75000"/>
        <a:buFont typeface="Wingdings 3" pitchFamily="18" charset="2"/>
        <a:buChar char="w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 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576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fld id="{710B0071-7138-4798-8071-D9ED2B09C42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3317" name="Picture 8" descr="USACE_logo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8004175" y="5715000"/>
            <a:ext cx="7588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6223000" y="6416675"/>
            <a:ext cx="260667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>
              <a:defRPr/>
            </a:pPr>
            <a:r>
              <a:rPr lang="en-US" sz="1400" b="1">
                <a:solidFill>
                  <a:srgbClr val="000000"/>
                </a:solidFill>
              </a:rPr>
              <a:t>BUILDING STRONG</a:t>
            </a:r>
            <a:r>
              <a:rPr lang="en-US" sz="1400" b="1" baseline="-25000">
                <a:solidFill>
                  <a:srgbClr val="000000"/>
                </a:solidFill>
              </a:rPr>
              <a:t>®</a:t>
            </a:r>
          </a:p>
        </p:txBody>
      </p:sp>
      <p:sp>
        <p:nvSpPr>
          <p:cNvPr id="3082" name="Line 10"/>
          <p:cNvSpPr>
            <a:spLocks noChangeShapeType="1"/>
          </p:cNvSpPr>
          <p:nvPr/>
        </p:nvSpPr>
        <p:spPr bwMode="auto">
          <a:xfrm flipH="1">
            <a:off x="457200" y="6324600"/>
            <a:ext cx="822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  <p:sldLayoutId id="2147483751" r:id="rId14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75000"/>
        <a:buFont typeface="Arial" charset="0"/>
        <a:buChar char="►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75000"/>
        <a:buFont typeface="Wingdings 3" pitchFamily="18" charset="2"/>
        <a:buChar char="w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4.xml"/><Relationship Id="rId1" Type="http://schemas.openxmlformats.org/officeDocument/2006/relationships/video" Target="file:///E:\A1data\Picture\projects\Fall%20Creek\Fall%20Creek%20Drawdown%202014\GOPR0846.MP4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6" Type="http://schemas.openxmlformats.org/officeDocument/2006/relationships/chart" Target="../charts/chart8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5.xml"/><Relationship Id="rId4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C19079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3812306" y="1689521"/>
            <a:ext cx="10663387" cy="10336957"/>
          </a:xfrm>
          <a:prstGeom prst="arc">
            <a:avLst/>
          </a:prstGeom>
          <a:blipFill>
            <a:blip r:embed="rId3" cstate="print"/>
            <a:tile tx="0" ty="0" sx="100000" sy="100000" flip="none" algn="tl"/>
          </a:blipFill>
          <a:ln w="28575">
            <a:solidFill>
              <a:schemeClr val="bg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28600" y="609600"/>
            <a:ext cx="8915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w Cen MT" pitchFamily="34" charset="0"/>
                <a:cs typeface="Times New Roman" pitchFamily="18" charset="0"/>
              </a:rPr>
              <a:t>Fall Creek Overview:</a:t>
            </a:r>
          </a:p>
          <a:p>
            <a:r>
              <a:rPr lang="en-US" sz="2800" b="1" dirty="0" smtClean="0">
                <a:latin typeface="Tw Cen MT" pitchFamily="34" charset="0"/>
                <a:cs typeface="Times New Roman" pitchFamily="18" charset="0"/>
              </a:rPr>
              <a:t>Adult Returns and Juvenile Outmigration Data</a:t>
            </a:r>
            <a:endParaRPr lang="en-US" sz="2800" b="1" dirty="0">
              <a:latin typeface="Tw Cen MT" pitchFamily="34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1828800"/>
            <a:ext cx="4343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latin typeface="Tw Cen MT" pitchFamily="34" charset="0"/>
                <a:cs typeface="Times New Roman" pitchFamily="18" charset="0"/>
              </a:rPr>
              <a:t>Greg Taylor, Doug Garletts, Chad Helms, Todd Pierce, Jane Dalgliesh</a:t>
            </a:r>
            <a:r>
              <a:rPr lang="en-US" sz="2000" b="1" smtClean="0">
                <a:latin typeface="Tw Cen MT" pitchFamily="34" charset="0"/>
                <a:cs typeface="Times New Roman" pitchFamily="18" charset="0"/>
              </a:rPr>
              <a:t>, Terri </a:t>
            </a:r>
            <a:r>
              <a:rPr lang="en-US" sz="2000" b="1" dirty="0" smtClean="0">
                <a:latin typeface="Tw Cen MT" pitchFamily="34" charset="0"/>
                <a:cs typeface="Times New Roman" pitchFamily="18" charset="0"/>
              </a:rPr>
              <a:t>Berling, and Katie Rayfield </a:t>
            </a:r>
          </a:p>
          <a:p>
            <a:pPr>
              <a:spcBef>
                <a:spcPct val="50000"/>
              </a:spcBef>
            </a:pPr>
            <a:endParaRPr lang="en-US" sz="2000" b="1" dirty="0" smtClean="0">
              <a:latin typeface="Tw Cen MT" pitchFamily="34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000" b="1" dirty="0" smtClean="0">
                <a:latin typeface="Tw Cen MT" pitchFamily="34" charset="0"/>
                <a:cs typeface="Times New Roman" pitchFamily="18" charset="0"/>
              </a:rPr>
              <a:t>U.S. Army Corps of Engineers</a:t>
            </a:r>
          </a:p>
          <a:p>
            <a:pPr>
              <a:spcBef>
                <a:spcPct val="50000"/>
              </a:spcBef>
            </a:pPr>
            <a:r>
              <a:rPr lang="en-US" sz="2000" b="1" dirty="0" smtClean="0">
                <a:latin typeface="Tw Cen MT" pitchFamily="34" charset="0"/>
                <a:cs typeface="Times New Roman" pitchFamily="18" charset="0"/>
              </a:rPr>
              <a:t>Portland District</a:t>
            </a:r>
          </a:p>
          <a:p>
            <a:pPr>
              <a:spcBef>
                <a:spcPct val="50000"/>
              </a:spcBef>
            </a:pPr>
            <a:r>
              <a:rPr lang="en-US" sz="2000" b="1" dirty="0" smtClean="0">
                <a:latin typeface="Tw Cen MT" pitchFamily="34" charset="0"/>
                <a:cs typeface="Times New Roman" pitchFamily="18" charset="0"/>
              </a:rPr>
              <a:t>Willamette Valley Project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0" descr="http://www.newglsf.org/clip%20art/chinook3sized.png"/>
          <p:cNvPicPr>
            <a:picLocks noChangeAspect="1" noChangeArrowheads="1"/>
          </p:cNvPicPr>
          <p:nvPr/>
        </p:nvPicPr>
        <p:blipFill>
          <a:blip r:embed="rId2" cstate="print">
            <a:lum bright="58000" contrast="-1000"/>
          </a:blip>
          <a:srcRect/>
          <a:stretch>
            <a:fillRect/>
          </a:stretch>
        </p:blipFill>
        <p:spPr bwMode="auto">
          <a:xfrm>
            <a:off x="1371600" y="914400"/>
            <a:ext cx="5970310" cy="28956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Tw Cen MT" pitchFamily="34" charset="0"/>
                <a:cs typeface="Times New Roman" pitchFamily="18" charset="0"/>
              </a:rPr>
              <a:t>Fall Creek Drawdown Biological Objectives</a:t>
            </a:r>
            <a:endParaRPr lang="en-US" sz="2800" b="1" dirty="0">
              <a:solidFill>
                <a:schemeClr val="bg1"/>
              </a:solidFill>
              <a:latin typeface="Tw Cen MT" pitchFamily="34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2133600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  <a:ea typeface="Tahoma" pitchFamily="34" charset="0"/>
                <a:cs typeface="Tahoma" pitchFamily="34" charset="0"/>
              </a:rPr>
              <a:t>Increased fish passage efficiency</a:t>
            </a:r>
          </a:p>
          <a:p>
            <a:endParaRPr lang="en-US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  <a:ea typeface="Tahoma" pitchFamily="34" charset="0"/>
                <a:cs typeface="Tahoma" pitchFamily="34" charset="0"/>
              </a:rPr>
              <a:t>Increased fish passage survival</a:t>
            </a:r>
          </a:p>
          <a:p>
            <a:endParaRPr lang="en-US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  <a:ea typeface="Tahoma" pitchFamily="34" charset="0"/>
                <a:cs typeface="Tahoma" pitchFamily="34" charset="0"/>
              </a:rPr>
              <a:t>Reduced predation and competition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for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rearing juvenile Chinook salmon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PB30066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114800"/>
            <a:ext cx="9144000" cy="274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hart 9"/>
          <p:cNvGraphicFramePr/>
          <p:nvPr/>
        </p:nvGraphicFramePr>
        <p:xfrm>
          <a:off x="0" y="1524000"/>
          <a:ext cx="914400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4" descr="PB30066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52400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  <a:cs typeface="Times New Roman" pitchFamily="18" charset="0"/>
              </a:rPr>
              <a:t>Reservoir Elevation 2012-15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" pitchFamily="34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19200" y="5029200"/>
            <a:ext cx="2362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Tw Cen MT" pitchFamily="34" charset="0"/>
              </a:rPr>
              <a:t>Adaptive Management</a:t>
            </a:r>
          </a:p>
          <a:p>
            <a:r>
              <a:rPr lang="en-US" dirty="0" smtClean="0">
                <a:solidFill>
                  <a:srgbClr val="000000"/>
                </a:solidFill>
                <a:latin typeface="Tw Cen MT" pitchFamily="34" charset="0"/>
              </a:rPr>
              <a:t>Timing, Flows, etc</a:t>
            </a:r>
          </a:p>
          <a:p>
            <a:endParaRPr lang="en-US" dirty="0" smtClean="0">
              <a:solidFill>
                <a:srgbClr val="000000"/>
              </a:solidFill>
              <a:latin typeface="Tw Cen MT" pitchFamily="34" charset="0"/>
            </a:endParaRPr>
          </a:p>
          <a:p>
            <a:endParaRPr lang="en-US" dirty="0" smtClean="0">
              <a:solidFill>
                <a:srgbClr val="000000"/>
              </a:solidFill>
              <a:latin typeface="Tw Cen MT" pitchFamily="34" charset="0"/>
            </a:endParaRPr>
          </a:p>
          <a:p>
            <a:endParaRPr lang="en-US" dirty="0">
              <a:solidFill>
                <a:srgbClr val="000000"/>
              </a:solidFill>
              <a:latin typeface="Tw Cen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r>
              <a:rPr lang="en-US" sz="2800" dirty="0" smtClean="0">
                <a:solidFill>
                  <a:schemeClr val="bg1"/>
                </a:solidFill>
              </a:rPr>
              <a:t>Fall Creek Drawdown 21 Nov 2014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4" name="GOPR0846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162050" y="914400"/>
            <a:ext cx="6819900" cy="51149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/>
        </p:nvGraphicFramePr>
        <p:xfrm>
          <a:off x="4968240" y="228600"/>
          <a:ext cx="338328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" name="Group 27"/>
          <p:cNvGrpSpPr/>
          <p:nvPr/>
        </p:nvGrpSpPr>
        <p:grpSpPr>
          <a:xfrm>
            <a:off x="792480" y="228600"/>
            <a:ext cx="3383280" cy="3200400"/>
            <a:chOff x="152400" y="152400"/>
            <a:chExt cx="3352800" cy="3124200"/>
          </a:xfrm>
        </p:grpSpPr>
        <p:grpSp>
          <p:nvGrpSpPr>
            <p:cNvPr id="7" name="Group 13"/>
            <p:cNvGrpSpPr/>
            <p:nvPr/>
          </p:nvGrpSpPr>
          <p:grpSpPr>
            <a:xfrm>
              <a:off x="152400" y="152400"/>
              <a:ext cx="3352800" cy="3124200"/>
              <a:chOff x="0" y="228600"/>
              <a:chExt cx="3352800" cy="3124200"/>
            </a:xfrm>
          </p:grpSpPr>
          <p:graphicFrame>
            <p:nvGraphicFramePr>
              <p:cNvPr id="3" name="Chart 2"/>
              <p:cNvGraphicFramePr/>
              <p:nvPr/>
            </p:nvGraphicFramePr>
            <p:xfrm>
              <a:off x="0" y="228600"/>
              <a:ext cx="3352800" cy="312420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  <p:sp>
            <p:nvSpPr>
              <p:cNvPr id="13" name="Rectangle 12"/>
              <p:cNvSpPr/>
              <p:nvPr/>
            </p:nvSpPr>
            <p:spPr>
              <a:xfrm>
                <a:off x="2008659" y="228600"/>
                <a:ext cx="685800" cy="2603500"/>
              </a:xfrm>
              <a:prstGeom prst="rect">
                <a:avLst/>
              </a:prstGeom>
              <a:solidFill>
                <a:schemeClr val="tx1">
                  <a:alpha val="12000"/>
                </a:schemeClr>
              </a:solidFill>
              <a:ln w="25400" cap="flat" cmpd="sng" algn="ctr">
                <a:noFill/>
                <a:prstDash val="soli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952843" y="152400"/>
              <a:ext cx="609600" cy="25538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 smtClean="0">
                  <a:latin typeface="+mn-lt"/>
                  <a:cs typeface="Times New Roman" pitchFamily="18" charset="0"/>
                </a:rPr>
                <a:t>2011</a:t>
              </a:r>
              <a:endParaRPr lang="en-US" sz="1100" b="1" dirty="0">
                <a:latin typeface="+mn-lt"/>
                <a:cs typeface="Times New Roman" pitchFamily="18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5791200" y="228600"/>
            <a:ext cx="609600" cy="2616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latin typeface="+mn-lt"/>
                <a:cs typeface="Times New Roman" pitchFamily="18" charset="0"/>
              </a:rPr>
              <a:t>2012</a:t>
            </a:r>
            <a:endParaRPr lang="en-US" sz="1100" b="1" dirty="0">
              <a:latin typeface="+mn-lt"/>
              <a:cs typeface="Times New Roman" pitchFamily="18" charset="0"/>
            </a:endParaRPr>
          </a:p>
        </p:txBody>
      </p:sp>
      <p:grpSp>
        <p:nvGrpSpPr>
          <p:cNvPr id="14" name="Group 26"/>
          <p:cNvGrpSpPr/>
          <p:nvPr/>
        </p:nvGrpSpPr>
        <p:grpSpPr>
          <a:xfrm>
            <a:off x="792480" y="3505200"/>
            <a:ext cx="3383280" cy="3200400"/>
            <a:chOff x="228600" y="3733800"/>
            <a:chExt cx="3352800" cy="2895600"/>
          </a:xfrm>
        </p:grpSpPr>
        <p:grpSp>
          <p:nvGrpSpPr>
            <p:cNvPr id="15" name="Group 25"/>
            <p:cNvGrpSpPr/>
            <p:nvPr/>
          </p:nvGrpSpPr>
          <p:grpSpPr>
            <a:xfrm>
              <a:off x="228600" y="3733800"/>
              <a:ext cx="3352800" cy="2895600"/>
              <a:chOff x="228600" y="3733800"/>
              <a:chExt cx="3352800" cy="2895600"/>
            </a:xfrm>
          </p:grpSpPr>
          <p:graphicFrame>
            <p:nvGraphicFramePr>
              <p:cNvPr id="9" name="Chart 8"/>
              <p:cNvGraphicFramePr/>
              <p:nvPr/>
            </p:nvGraphicFramePr>
            <p:xfrm>
              <a:off x="228600" y="3733800"/>
              <a:ext cx="3352800" cy="289560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5"/>
              </a:graphicData>
            </a:graphic>
          </p:graphicFrame>
          <p:grpSp>
            <p:nvGrpSpPr>
              <p:cNvPr id="16" name="Group 24"/>
              <p:cNvGrpSpPr/>
              <p:nvPr/>
            </p:nvGrpSpPr>
            <p:grpSpPr>
              <a:xfrm>
                <a:off x="914400" y="3886200"/>
                <a:ext cx="1981200" cy="2209800"/>
                <a:chOff x="914400" y="3886200"/>
                <a:chExt cx="1981200" cy="2209800"/>
              </a:xfrm>
            </p:grpSpPr>
            <p:sp>
              <p:nvSpPr>
                <p:cNvPr id="10" name="Rectangle 9"/>
                <p:cNvSpPr/>
                <p:nvPr/>
              </p:nvSpPr>
              <p:spPr>
                <a:xfrm>
                  <a:off x="2438400" y="3886200"/>
                  <a:ext cx="152400" cy="2209800"/>
                </a:xfrm>
                <a:prstGeom prst="rect">
                  <a:avLst/>
                </a:prstGeom>
                <a:solidFill>
                  <a:schemeClr val="tx1">
                    <a:alpha val="19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grpSp>
              <p:nvGrpSpPr>
                <p:cNvPr id="17" name="Group 21"/>
                <p:cNvGrpSpPr/>
                <p:nvPr/>
              </p:nvGrpSpPr>
              <p:grpSpPr>
                <a:xfrm>
                  <a:off x="914400" y="5029200"/>
                  <a:ext cx="1981200" cy="338554"/>
                  <a:chOff x="1371600" y="5029200"/>
                  <a:chExt cx="1981200" cy="338554"/>
                </a:xfrm>
              </p:grpSpPr>
              <p:sp>
                <p:nvSpPr>
                  <p:cNvPr id="11" name="TextBox 4"/>
                  <p:cNvSpPr txBox="1"/>
                  <p:nvPr/>
                </p:nvSpPr>
                <p:spPr>
                  <a:xfrm>
                    <a:off x="1371600" y="5029200"/>
                    <a:ext cx="990600" cy="33855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>
                    <a:lvl1pPr marL="0" indent="0">
                      <a:defRPr sz="1100"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r>
                      <a:rPr lang="en-US" sz="800" b="1" dirty="0" smtClean="0">
                        <a:latin typeface="Arial"/>
                        <a:cs typeface="Times New Roman" pitchFamily="18" charset="0"/>
                      </a:rPr>
                      <a:t> Min. Con. Pool (728’)</a:t>
                    </a:r>
                    <a:endParaRPr lang="en-US" sz="800" b="1" dirty="0">
                      <a:latin typeface="Arial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2" name="Straight Connector 11"/>
                  <p:cNvSpPr/>
                  <p:nvPr/>
                </p:nvSpPr>
                <p:spPr>
                  <a:xfrm>
                    <a:off x="1371600" y="5181600"/>
                    <a:ext cx="198120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/>
                  <a:lstStyle>
                    <a:lvl1pPr marL="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</p:grpSp>
            <p:sp>
              <p:nvSpPr>
                <p:cNvPr id="20" name="TextBox 1"/>
                <p:cNvSpPr txBox="1"/>
                <p:nvPr/>
              </p:nvSpPr>
              <p:spPr>
                <a:xfrm rot="5400000">
                  <a:off x="2068370" y="4332430"/>
                  <a:ext cx="868320" cy="280661"/>
                </a:xfrm>
                <a:prstGeom prst="rect">
                  <a:avLst/>
                </a:prstGeom>
              </p:spPr>
              <p:txBody>
                <a:bodyPr wrap="square" rtlCol="0"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sz="800" b="1" dirty="0" smtClean="0">
                      <a:solidFill>
                        <a:schemeClr val="tx1"/>
                      </a:solidFill>
                      <a:effectLst/>
                    </a:rPr>
                    <a:t>Trap Off</a:t>
                  </a:r>
                  <a:endParaRPr lang="en-US" sz="800" b="1" dirty="0">
                    <a:solidFill>
                      <a:schemeClr val="tx1"/>
                    </a:solidFill>
                    <a:effectLst/>
                  </a:endParaRPr>
                </a:p>
              </p:txBody>
            </p:sp>
          </p:grpSp>
        </p:grpSp>
        <p:sp>
          <p:nvSpPr>
            <p:cNvPr id="8" name="TextBox 7"/>
            <p:cNvSpPr txBox="1"/>
            <p:nvPr/>
          </p:nvSpPr>
          <p:spPr>
            <a:xfrm>
              <a:off x="1180070" y="3733800"/>
              <a:ext cx="609600" cy="23669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 smtClean="0"/>
                <a:t>2013</a:t>
              </a:r>
              <a:endParaRPr lang="en-US" sz="1100" b="1" dirty="0"/>
            </a:p>
          </p:txBody>
        </p:sp>
      </p:grpSp>
      <p:graphicFrame>
        <p:nvGraphicFramePr>
          <p:cNvPr id="32" name="Chart 31"/>
          <p:cNvGraphicFramePr/>
          <p:nvPr/>
        </p:nvGraphicFramePr>
        <p:xfrm>
          <a:off x="5029200" y="3505200"/>
          <a:ext cx="338328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3" name="TextBox 4"/>
          <p:cNvSpPr txBox="1"/>
          <p:nvPr/>
        </p:nvSpPr>
        <p:spPr>
          <a:xfrm>
            <a:off x="5334000" y="5029200"/>
            <a:ext cx="1183471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b="1" dirty="0" smtClean="0">
                <a:latin typeface="Arial"/>
                <a:cs typeface="Times New Roman" pitchFamily="18" charset="0"/>
              </a:rPr>
              <a:t> Min. Con. Pool (728’)</a:t>
            </a:r>
            <a:endParaRPr lang="en-US" sz="800" b="1" dirty="0">
              <a:latin typeface="Arial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638800" y="3505200"/>
            <a:ext cx="615142" cy="2616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latin typeface="+mn-lt"/>
                <a:cs typeface="Times New Roman" pitchFamily="18" charset="0"/>
              </a:rPr>
              <a:t>2014</a:t>
            </a:r>
            <a:endParaRPr lang="en-US" sz="1100" b="1" dirty="0">
              <a:latin typeface="+mn-lt"/>
              <a:cs typeface="Times New Roman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086600" y="3810000"/>
            <a:ext cx="909320" cy="2438400"/>
          </a:xfrm>
          <a:prstGeom prst="rect">
            <a:avLst/>
          </a:prstGeom>
          <a:solidFill>
            <a:schemeClr val="tx1">
              <a:alpha val="18000"/>
            </a:schemeClr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6" name="TextBox 1"/>
          <p:cNvSpPr txBox="1"/>
          <p:nvPr/>
        </p:nvSpPr>
        <p:spPr>
          <a:xfrm rot="2601251">
            <a:off x="7210599" y="4060800"/>
            <a:ext cx="669844" cy="405503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en-US" sz="800" b="1" dirty="0" smtClean="0">
              <a:solidFill>
                <a:schemeClr val="tx1"/>
              </a:solidFill>
              <a:effectLst/>
            </a:endParaRPr>
          </a:p>
          <a:p>
            <a:r>
              <a:rPr lang="en-US" sz="800" b="1" dirty="0" smtClean="0">
                <a:solidFill>
                  <a:schemeClr val="tx1"/>
                </a:solidFill>
                <a:effectLst/>
              </a:rPr>
              <a:t>Trap Off</a:t>
            </a:r>
            <a:endParaRPr lang="en-US" sz="800" b="1" dirty="0"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licia\Documents\Nat OSU\Fall Creek 2011\PC200817.JPG"/>
          <p:cNvPicPr>
            <a:picLocks noChangeAspect="1" noChangeArrowheads="1"/>
          </p:cNvPicPr>
          <p:nvPr/>
        </p:nvPicPr>
        <p:blipFill>
          <a:blip r:embed="rId2" cstate="print"/>
          <a:srcRect t="66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0"/>
            </a:schemeClr>
          </a:solidFill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  <a:cs typeface="Times New Roman" pitchFamily="18" charset="0"/>
              </a:rPr>
              <a:t>Mean Screw Trap Fork Length Sep.- Jan.</a:t>
            </a:r>
            <a:endParaRPr lang="en-US" sz="3400" b="1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" pitchFamily="34" charset="0"/>
              <a:cs typeface="Times New Roman" pitchFamily="18" charset="0"/>
            </a:endParaRPr>
          </a:p>
        </p:txBody>
      </p:sp>
      <p:graphicFrame>
        <p:nvGraphicFramePr>
          <p:cNvPr id="9" name="Chart 8"/>
          <p:cNvGraphicFramePr/>
          <p:nvPr/>
        </p:nvGraphicFramePr>
        <p:xfrm>
          <a:off x="891778" y="1343024"/>
          <a:ext cx="7360444" cy="4981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" descr="\\Nwp-fs01wvp\aquatic_stewardship\PHOTOS\FAL_Photos\FAL_Efficiency_Tests\FAL_Eff_Test_2012\PB1505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133600"/>
          </a:xfrm>
          <a:prstGeom prst="rect">
            <a:avLst/>
          </a:prstGeom>
          <a:noFill/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3200" b="1" dirty="0" smtClean="0">
                <a:solidFill>
                  <a:schemeClr val="tx1"/>
                </a:solidFill>
                <a:latin typeface="Tw Cen MT" pitchFamily="34" charset="0"/>
                <a:cs typeface="Times New Roman" pitchFamily="18" charset="0"/>
              </a:rPr>
              <a:t>Screw Trap Efficiency Tests</a:t>
            </a:r>
            <a:endParaRPr lang="en-US" sz="3200" b="1" dirty="0">
              <a:solidFill>
                <a:schemeClr val="tx1"/>
              </a:solidFill>
              <a:latin typeface="Tw Cen MT" pitchFamily="34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19600" y="39624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2011-12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791200" y="44196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2013-14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248400" y="49530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2009-10</a:t>
            </a:r>
            <a:endParaRPr lang="en-US" dirty="0"/>
          </a:p>
        </p:txBody>
      </p:sp>
      <p:graphicFrame>
        <p:nvGraphicFramePr>
          <p:cNvPr id="10" name="Chart 9"/>
          <p:cNvGraphicFramePr>
            <a:graphicFrameLocks/>
          </p:cNvGraphicFramePr>
          <p:nvPr/>
        </p:nvGraphicFramePr>
        <p:xfrm>
          <a:off x="762000" y="2209800"/>
          <a:ext cx="70104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>
            <a:off x="304800" y="1295400"/>
            <a:ext cx="85344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1828800" y="457200"/>
          <a:ext cx="5562600" cy="4343399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1451113"/>
                <a:gridCol w="1239492"/>
                <a:gridCol w="1451113"/>
                <a:gridCol w="1420882"/>
              </a:tblGrid>
              <a:tr h="45674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latin typeface="Calibri" pitchFamily="34" charset="0"/>
                        </a:rPr>
                        <a:t>Year</a:t>
                      </a:r>
                      <a:endParaRPr lang="en-US" sz="1400" b="1" i="0" u="none" strike="noStrike" dirty="0">
                        <a:solidFill>
                          <a:sysClr val="windowText" lastClr="000000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latin typeface="Calibri" pitchFamily="34" charset="0"/>
                        </a:rPr>
                        <a:t>N</a:t>
                      </a:r>
                      <a:endParaRPr lang="en-US" sz="1400" b="1" i="1" u="none" strike="noStrike" dirty="0">
                        <a:solidFill>
                          <a:sysClr val="windowText" lastClr="000000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latin typeface="Calibri" pitchFamily="34" charset="0"/>
                        </a:rPr>
                        <a:t>Low </a:t>
                      </a:r>
                      <a:endParaRPr lang="en-US" sz="1400" b="1" i="0" u="none" strike="noStrike" dirty="0">
                        <a:solidFill>
                          <a:sysClr val="windowText" lastClr="000000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latin typeface="Calibri" pitchFamily="34" charset="0"/>
                        </a:rPr>
                        <a:t>High</a:t>
                      </a:r>
                      <a:endParaRPr lang="en-US" sz="1400" b="1" i="0" u="none" strike="noStrike" dirty="0">
                        <a:solidFill>
                          <a:sysClr val="windowText" lastClr="000000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331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latin typeface="Calibri" pitchFamily="34" charset="0"/>
                        </a:rPr>
                        <a:t>2006-07</a:t>
                      </a:r>
                      <a:endParaRPr lang="en-US" sz="1400" b="1" i="0" u="none" strike="noStrike" dirty="0">
                        <a:solidFill>
                          <a:sysClr val="windowText" lastClr="000000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latin typeface="Calibri" pitchFamily="34" charset="0"/>
                        </a:rPr>
                        <a:t>193</a:t>
                      </a:r>
                      <a:endParaRPr lang="en-US" sz="1400" b="1" i="0" u="none" strike="noStrike" dirty="0">
                        <a:solidFill>
                          <a:sysClr val="windowText" lastClr="000000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latin typeface="Calibri" pitchFamily="34" charset="0"/>
                        </a:rPr>
                        <a:t>8,042</a:t>
                      </a:r>
                      <a:endParaRPr lang="en-US" sz="1400" b="1" i="0" u="none" strike="noStrike" dirty="0">
                        <a:solidFill>
                          <a:sysClr val="windowText" lastClr="000000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latin typeface="Calibri" pitchFamily="34" charset="0"/>
                        </a:rPr>
                        <a:t>24,125</a:t>
                      </a:r>
                      <a:endParaRPr lang="en-US" sz="1400" b="1" i="0" u="none" strike="noStrike" dirty="0">
                        <a:solidFill>
                          <a:sysClr val="windowText" lastClr="000000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331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latin typeface="Calibri" pitchFamily="34" charset="0"/>
                        </a:rPr>
                        <a:t>2007-08</a:t>
                      </a:r>
                      <a:endParaRPr lang="en-US" sz="1400" b="1" i="0" u="none" strike="noStrike">
                        <a:solidFill>
                          <a:sysClr val="windowText" lastClr="000000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latin typeface="Calibri" pitchFamily="34" charset="0"/>
                        </a:rPr>
                        <a:t>166</a:t>
                      </a:r>
                      <a:endParaRPr lang="en-US" sz="1400" b="1" i="0" u="none" strike="noStrike" dirty="0">
                        <a:solidFill>
                          <a:sysClr val="windowText" lastClr="000000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latin typeface="Calibri" pitchFamily="34" charset="0"/>
                        </a:rPr>
                        <a:t>6,917</a:t>
                      </a:r>
                      <a:endParaRPr lang="en-US" sz="1400" b="1" i="0" u="none" strike="noStrike" dirty="0">
                        <a:solidFill>
                          <a:sysClr val="windowText" lastClr="000000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latin typeface="Calibri" pitchFamily="34" charset="0"/>
                        </a:rPr>
                        <a:t>20,750</a:t>
                      </a:r>
                      <a:endParaRPr lang="en-US" sz="1400" b="1" i="0" u="none" strike="noStrike" dirty="0">
                        <a:solidFill>
                          <a:sysClr val="windowText" lastClr="000000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331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latin typeface="Calibri" pitchFamily="34" charset="0"/>
                        </a:rPr>
                        <a:t>2008-09</a:t>
                      </a:r>
                      <a:endParaRPr lang="en-US" sz="1400" b="1" i="0" u="none" strike="noStrike">
                        <a:solidFill>
                          <a:sysClr val="windowText" lastClr="000000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latin typeface="Calibri" pitchFamily="34" charset="0"/>
                        </a:rPr>
                        <a:t>138</a:t>
                      </a:r>
                      <a:endParaRPr lang="en-US" sz="1400" b="1" i="0" u="none" strike="noStrike" dirty="0">
                        <a:solidFill>
                          <a:sysClr val="windowText" lastClr="000000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latin typeface="Calibri" pitchFamily="34" charset="0"/>
                        </a:rPr>
                        <a:t>5,750</a:t>
                      </a:r>
                      <a:endParaRPr lang="en-US" sz="1400" b="1" i="0" u="none" strike="noStrike" dirty="0">
                        <a:solidFill>
                          <a:sysClr val="windowText" lastClr="000000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latin typeface="Calibri" pitchFamily="34" charset="0"/>
                        </a:rPr>
                        <a:t>17,250</a:t>
                      </a:r>
                      <a:endParaRPr lang="en-US" sz="1400" b="1" i="0" u="none" strike="noStrike" dirty="0">
                        <a:solidFill>
                          <a:sysClr val="windowText" lastClr="000000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331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latin typeface="Calibri" pitchFamily="34" charset="0"/>
                        </a:rPr>
                        <a:t>2009-10</a:t>
                      </a:r>
                      <a:endParaRPr lang="en-US" sz="1400" b="1" i="0" u="none" strike="noStrike" dirty="0">
                        <a:solidFill>
                          <a:sysClr val="windowText" lastClr="000000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latin typeface="Calibri" pitchFamily="34" charset="0"/>
                        </a:rPr>
                        <a:t>159</a:t>
                      </a:r>
                      <a:endParaRPr lang="en-US" sz="1400" b="1" i="0" u="none" strike="noStrike" dirty="0">
                        <a:solidFill>
                          <a:sysClr val="windowText" lastClr="000000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latin typeface="Calibri" pitchFamily="34" charset="0"/>
                        </a:rPr>
                        <a:t>6,625</a:t>
                      </a:r>
                      <a:endParaRPr lang="en-US" sz="1400" b="1" i="0" u="none" strike="noStrike" dirty="0">
                        <a:solidFill>
                          <a:sysClr val="windowText" lastClr="000000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latin typeface="Calibri" pitchFamily="34" charset="0"/>
                        </a:rPr>
                        <a:t>19,875</a:t>
                      </a:r>
                      <a:endParaRPr lang="en-US" sz="1400" b="1" i="0" u="none" strike="noStrike" dirty="0">
                        <a:solidFill>
                          <a:sysClr val="windowText" lastClr="000000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331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latin typeface="Calibri" pitchFamily="34" charset="0"/>
                        </a:rPr>
                        <a:t>2010-11</a:t>
                      </a:r>
                      <a:endParaRPr lang="en-US" sz="1400" b="1" i="0" u="none" strike="noStrike">
                        <a:solidFill>
                          <a:sysClr val="windowText" lastClr="000000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latin typeface="Calibri" pitchFamily="34" charset="0"/>
                        </a:rPr>
                        <a:t>270</a:t>
                      </a:r>
                      <a:endParaRPr lang="en-US" sz="1400" b="1" i="0" u="none" strike="noStrike" dirty="0">
                        <a:solidFill>
                          <a:sysClr val="windowText" lastClr="000000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latin typeface="Calibri" pitchFamily="34" charset="0"/>
                        </a:rPr>
                        <a:t>11,250</a:t>
                      </a:r>
                      <a:endParaRPr lang="en-US" sz="1400" b="1" i="0" u="none" strike="noStrike" dirty="0">
                        <a:solidFill>
                          <a:sysClr val="windowText" lastClr="000000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latin typeface="Calibri" pitchFamily="34" charset="0"/>
                        </a:rPr>
                        <a:t>33,750</a:t>
                      </a:r>
                      <a:endParaRPr lang="en-US" sz="1400" b="1" i="0" u="none" strike="noStrike" dirty="0">
                        <a:solidFill>
                          <a:sysClr val="windowText" lastClr="000000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331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latin typeface="Calibri" pitchFamily="34" charset="0"/>
                        </a:rPr>
                        <a:t>2011-12</a:t>
                      </a:r>
                      <a:endParaRPr lang="en-US" sz="1400" b="1" i="0" u="none" strike="noStrike" dirty="0">
                        <a:solidFill>
                          <a:sysClr val="windowText" lastClr="000000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latin typeface="Calibri" pitchFamily="34" charset="0"/>
                        </a:rPr>
                        <a:t>398</a:t>
                      </a:r>
                      <a:endParaRPr lang="en-US" sz="1400" b="1" i="0" u="none" strike="noStrike" dirty="0">
                        <a:solidFill>
                          <a:sysClr val="windowText" lastClr="000000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latin typeface="Calibri" pitchFamily="34" charset="0"/>
                        </a:rPr>
                        <a:t>9,707</a:t>
                      </a:r>
                      <a:endParaRPr lang="en-US" sz="1400" b="1" i="0" u="none" strike="noStrike" dirty="0">
                        <a:solidFill>
                          <a:sysClr val="windowText" lastClr="000000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latin typeface="Calibri" pitchFamily="34" charset="0"/>
                        </a:rPr>
                        <a:t>28,429</a:t>
                      </a:r>
                      <a:endParaRPr lang="en-US" sz="1400" b="1" i="0" u="none" strike="noStrike" dirty="0">
                        <a:solidFill>
                          <a:sysClr val="windowText" lastClr="000000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109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latin typeface="Calibri" pitchFamily="34" charset="0"/>
                        </a:rPr>
                        <a:t>2012-13</a:t>
                      </a:r>
                      <a:endParaRPr lang="en-US" sz="1400" b="1" i="0" u="none" strike="noStrike" dirty="0">
                        <a:solidFill>
                          <a:sysClr val="windowText" lastClr="000000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latin typeface="Calibri" pitchFamily="34" charset="0"/>
                        </a:rPr>
                        <a:t>277</a:t>
                      </a:r>
                      <a:endParaRPr lang="en-US" sz="1400" b="1" i="0" u="none" strike="noStrike" dirty="0">
                        <a:solidFill>
                          <a:sysClr val="windowText" lastClr="000000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Calibri" pitchFamily="34" charset="0"/>
                        </a:rPr>
                        <a:t>2,216</a:t>
                      </a:r>
                      <a:endParaRPr lang="en-US" sz="14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  <a:latin typeface="Calibri" pitchFamily="34" charset="0"/>
                        </a:rPr>
                        <a:t>3,011</a:t>
                      </a:r>
                      <a:endParaRPr lang="en-US" sz="14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013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ysClr val="windowText" lastClr="000000"/>
                          </a:solidFill>
                          <a:latin typeface="Calibri" pitchFamily="34" charset="0"/>
                          <a:cs typeface="Arial" pitchFamily="34" charset="0"/>
                        </a:rPr>
                        <a:t>2013-14</a:t>
                      </a:r>
                      <a:endParaRPr lang="en-US" sz="1400" b="0" i="0" u="none" strike="noStrike" dirty="0">
                        <a:solidFill>
                          <a:sysClr val="windowText" lastClr="000000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ysClr val="windowText" lastClr="000000"/>
                          </a:solidFill>
                          <a:latin typeface="Calibri" pitchFamily="34" charset="0"/>
                          <a:cs typeface="Arial" pitchFamily="34" charset="0"/>
                        </a:rPr>
                        <a:t>440</a:t>
                      </a:r>
                      <a:endParaRPr lang="en-US" sz="1400" b="0" i="0" u="none" strike="noStrike" dirty="0">
                        <a:solidFill>
                          <a:sysClr val="windowText" lastClr="000000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12,222</a:t>
                      </a:r>
                      <a:endParaRPr 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13,750</a:t>
                      </a:r>
                    </a:p>
                  </a:txBody>
                  <a:tcPr marL="9525" marR="9525" marT="9525" marB="0" anchor="ctr"/>
                </a:tc>
              </a:tr>
              <a:tr h="4757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ysClr val="windowText" lastClr="000000"/>
                          </a:solidFill>
                          <a:latin typeface="Calibri" pitchFamily="34" charset="0"/>
                          <a:cs typeface="Arial" pitchFamily="34" charset="0"/>
                        </a:rPr>
                        <a:t>2014-15</a:t>
                      </a:r>
                      <a:endParaRPr lang="en-US" sz="1400" b="0" i="0" u="none" strike="noStrike" dirty="0">
                        <a:solidFill>
                          <a:sysClr val="windowText" lastClr="000000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ysClr val="windowText" lastClr="000000"/>
                          </a:solidFill>
                          <a:latin typeface="Calibri" pitchFamily="34" charset="0"/>
                          <a:cs typeface="Arial" pitchFamily="34" charset="0"/>
                        </a:rPr>
                        <a:t>489</a:t>
                      </a:r>
                      <a:endParaRPr lang="en-US" sz="1400" b="0" i="0" u="none" strike="noStrike" dirty="0">
                        <a:solidFill>
                          <a:sysClr val="windowText" lastClr="000000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10,867</a:t>
                      </a:r>
                      <a:endParaRPr 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37,615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09600" y="-152400"/>
            <a:ext cx="8229600" cy="762000"/>
          </a:xfrm>
        </p:spPr>
        <p:txBody>
          <a:bodyPr/>
          <a:lstStyle/>
          <a:p>
            <a:r>
              <a:rPr lang="en-US" sz="2400" b="1" dirty="0" smtClean="0">
                <a:solidFill>
                  <a:schemeClr val="bg1"/>
                </a:solidFill>
                <a:latin typeface="Calibri" pitchFamily="34" charset="0"/>
              </a:rPr>
              <a:t>Chinook Population Estimates</a:t>
            </a:r>
            <a:endParaRPr lang="en-US" sz="2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6" name="Content Placeholder 4"/>
          <p:cNvPicPr>
            <a:picLocks noChangeAspect="1"/>
          </p:cNvPicPr>
          <p:nvPr/>
        </p:nvPicPr>
        <p:blipFill>
          <a:blip r:embed="rId2" cstate="print">
            <a:lum bright="10000" contrast="1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227" t="15152" r="5398" b="32348"/>
          <a:stretch>
            <a:fillRect/>
          </a:stretch>
        </p:blipFill>
        <p:spPr>
          <a:xfrm>
            <a:off x="1395465" y="4800600"/>
            <a:ext cx="6353071" cy="2057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illamette-bas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81400" y="838200"/>
            <a:ext cx="4358640" cy="5448300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Tw Cen MT" pitchFamily="34" charset="0"/>
                <a:cs typeface="Times New Roman" pitchFamily="18" charset="0"/>
              </a:rPr>
              <a:t>PIT Tagging</a:t>
            </a:r>
            <a:endParaRPr lang="en-US" b="1" dirty="0">
              <a:solidFill>
                <a:schemeClr val="bg1"/>
              </a:solidFill>
              <a:latin typeface="Tw Cen MT" pitchFamily="34" charset="0"/>
              <a:cs typeface="Times New Roman" pitchFamily="18" charset="0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52400" y="762000"/>
            <a:ext cx="3810000" cy="6096000"/>
          </a:xfrm>
        </p:spPr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chemeClr val="bg1"/>
                </a:solidFill>
                <a:latin typeface="Tw Cen MT" pitchFamily="34" charset="0"/>
                <a:cs typeface="Times New Roman" pitchFamily="18" charset="0"/>
              </a:rPr>
              <a:t>Willamette Falls Detections</a:t>
            </a:r>
          </a:p>
          <a:p>
            <a:r>
              <a:rPr lang="en-US" b="1" dirty="0" smtClean="0">
                <a:solidFill>
                  <a:schemeClr val="bg1"/>
                </a:solidFill>
                <a:latin typeface="Tw Cen MT" pitchFamily="34" charset="0"/>
                <a:cs typeface="Times New Roman" pitchFamily="18" charset="0"/>
              </a:rPr>
              <a:t>2011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  <a:latin typeface="Tw Cen MT" pitchFamily="34" charset="0"/>
                <a:cs typeface="Times New Roman" pitchFamily="18" charset="0"/>
              </a:rPr>
              <a:t>6/ 311 (1.9%)</a:t>
            </a:r>
          </a:p>
          <a:p>
            <a:pPr lvl="1">
              <a:buNone/>
            </a:pPr>
            <a:r>
              <a:rPr lang="en-US" sz="1800" dirty="0" smtClean="0">
                <a:solidFill>
                  <a:schemeClr val="bg1"/>
                </a:solidFill>
                <a:latin typeface="Tw Cen MT" pitchFamily="34" charset="0"/>
                <a:cs typeface="Times New Roman" pitchFamily="18" charset="0"/>
              </a:rPr>
              <a:t>Med travel time- 7 days</a:t>
            </a:r>
          </a:p>
          <a:p>
            <a:r>
              <a:rPr lang="en-US" b="1" dirty="0" smtClean="0">
                <a:solidFill>
                  <a:schemeClr val="bg1"/>
                </a:solidFill>
                <a:latin typeface="Tw Cen MT" pitchFamily="34" charset="0"/>
                <a:cs typeface="Times New Roman" pitchFamily="18" charset="0"/>
              </a:rPr>
              <a:t>2012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  <a:latin typeface="Tw Cen MT" pitchFamily="34" charset="0"/>
                <a:cs typeface="Times New Roman" pitchFamily="18" charset="0"/>
              </a:rPr>
              <a:t>1/ 201 (0.5%)</a:t>
            </a:r>
          </a:p>
          <a:p>
            <a:pPr lvl="1">
              <a:buNone/>
            </a:pPr>
            <a:r>
              <a:rPr lang="en-US" sz="1800" dirty="0" smtClean="0">
                <a:solidFill>
                  <a:schemeClr val="bg1"/>
                </a:solidFill>
                <a:latin typeface="Tw Cen MT" pitchFamily="34" charset="0"/>
                <a:cs typeface="Times New Roman" pitchFamily="18" charset="0"/>
              </a:rPr>
              <a:t>Med travel time- 17 days</a:t>
            </a:r>
          </a:p>
          <a:p>
            <a:r>
              <a:rPr lang="en-US" b="1" dirty="0" smtClean="0">
                <a:solidFill>
                  <a:schemeClr val="bg1"/>
                </a:solidFill>
                <a:latin typeface="Tw Cen MT" pitchFamily="34" charset="0"/>
                <a:cs typeface="Times New Roman" pitchFamily="18" charset="0"/>
              </a:rPr>
              <a:t>2013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  <a:latin typeface="Tw Cen MT" pitchFamily="34" charset="0"/>
                <a:cs typeface="Times New Roman" pitchFamily="18" charset="0"/>
              </a:rPr>
              <a:t>15/ 224 (6.7%)</a:t>
            </a:r>
          </a:p>
          <a:p>
            <a:pPr lvl="1">
              <a:buNone/>
            </a:pPr>
            <a:r>
              <a:rPr lang="en-US" sz="1800" dirty="0" smtClean="0">
                <a:solidFill>
                  <a:schemeClr val="bg1"/>
                </a:solidFill>
                <a:latin typeface="Tw Cen MT" pitchFamily="34" charset="0"/>
                <a:cs typeface="Times New Roman" pitchFamily="18" charset="0"/>
              </a:rPr>
              <a:t>Med travel time- 6 days</a:t>
            </a:r>
            <a:endParaRPr lang="en-US" sz="1800" dirty="0">
              <a:solidFill>
                <a:schemeClr val="bg1"/>
              </a:solidFill>
              <a:latin typeface="Tw Cen MT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\\Nwp-fs01wvp\aquatic_stewardship\PHOTOS\FAL_Photos\FAL_Drawdown_2011-12_680'\Above_dam\Panorama\PC1907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905000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>
                <a:solidFill>
                  <a:schemeClr val="bg1"/>
                </a:solidFill>
                <a:latin typeface="Tw Cen MT" pitchFamily="34" charset="0"/>
                <a:cs typeface="Times New Roman" pitchFamily="18" charset="0"/>
              </a:rPr>
              <a:t>Screw Trap Species Composition</a:t>
            </a:r>
            <a:endParaRPr lang="en-US" sz="3200" b="1" dirty="0">
              <a:solidFill>
                <a:schemeClr val="bg1"/>
              </a:solidFill>
              <a:latin typeface="Tw Cen MT" pitchFamily="34" charset="0"/>
              <a:cs typeface="Times New Roman" pitchFamily="18" charset="0"/>
            </a:endParaRPr>
          </a:p>
        </p:txBody>
      </p:sp>
      <p:graphicFrame>
        <p:nvGraphicFramePr>
          <p:cNvPr id="4" name="Chart 3"/>
          <p:cNvGraphicFramePr/>
          <p:nvPr/>
        </p:nvGraphicFramePr>
        <p:xfrm>
          <a:off x="914400" y="1905000"/>
          <a:ext cx="70104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traight Arrow Connector 10"/>
          <p:cNvSpPr/>
          <p:nvPr/>
        </p:nvSpPr>
        <p:spPr>
          <a:xfrm flipH="1">
            <a:off x="7696200" y="4495800"/>
            <a:ext cx="152400" cy="10668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400800" y="38862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6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696200" y="41148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4</a:t>
            </a:r>
            <a:endParaRPr lang="en-US" b="1" dirty="0"/>
          </a:p>
        </p:txBody>
      </p:sp>
      <p:sp>
        <p:nvSpPr>
          <p:cNvPr id="15" name="Straight Arrow Connector 14"/>
          <p:cNvSpPr/>
          <p:nvPr/>
        </p:nvSpPr>
        <p:spPr>
          <a:xfrm flipH="1">
            <a:off x="7162800" y="5181600"/>
            <a:ext cx="152400" cy="10668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grpSp>
        <p:nvGrpSpPr>
          <p:cNvPr id="2" name="Group 17"/>
          <p:cNvGrpSpPr/>
          <p:nvPr/>
        </p:nvGrpSpPr>
        <p:grpSpPr>
          <a:xfrm>
            <a:off x="381000" y="1447800"/>
            <a:ext cx="8458200" cy="5281613"/>
            <a:chOff x="381000" y="1447800"/>
            <a:chExt cx="8458200" cy="5281613"/>
          </a:xfrm>
        </p:grpSpPr>
        <p:grpSp>
          <p:nvGrpSpPr>
            <p:cNvPr id="3" name="Group 16"/>
            <p:cNvGrpSpPr/>
            <p:nvPr/>
          </p:nvGrpSpPr>
          <p:grpSpPr>
            <a:xfrm>
              <a:off x="381000" y="1447800"/>
              <a:ext cx="8458200" cy="5281613"/>
              <a:chOff x="381000" y="1447800"/>
              <a:chExt cx="8458200" cy="5281613"/>
            </a:xfrm>
          </p:grpSpPr>
          <p:graphicFrame>
            <p:nvGraphicFramePr>
              <p:cNvPr id="10" name="Chart 9"/>
              <p:cNvGraphicFramePr/>
              <p:nvPr/>
            </p:nvGraphicFramePr>
            <p:xfrm>
              <a:off x="381000" y="1447800"/>
              <a:ext cx="8458200" cy="5281613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sp>
            <p:nvSpPr>
              <p:cNvPr id="14" name="TextBox 13"/>
              <p:cNvSpPr txBox="1"/>
              <p:nvPr/>
            </p:nvSpPr>
            <p:spPr>
              <a:xfrm>
                <a:off x="5943600" y="4800600"/>
                <a:ext cx="381000" cy="381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/>
                  <a:t> 6</a:t>
                </a:r>
                <a:endParaRPr lang="en-US" b="1" dirty="0"/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6858000" y="52578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 4</a:t>
              </a:r>
              <a:endParaRPr lang="en-US" b="1" dirty="0"/>
            </a:p>
          </p:txBody>
        </p:sp>
      </p:grpSp>
      <p:sp>
        <p:nvSpPr>
          <p:cNvPr id="20" name="Straight Arrow Connector 19"/>
          <p:cNvSpPr/>
          <p:nvPr/>
        </p:nvSpPr>
        <p:spPr>
          <a:xfrm>
            <a:off x="7848600" y="5867400"/>
            <a:ext cx="76200" cy="4572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7620000" y="54864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 0</a:t>
            </a:r>
            <a:endParaRPr lang="en-US" b="1" dirty="0"/>
          </a:p>
        </p:txBody>
      </p:sp>
      <p:sp>
        <p:nvSpPr>
          <p:cNvPr id="22" name="Straight Arrow Connector 21"/>
          <p:cNvSpPr/>
          <p:nvPr/>
        </p:nvSpPr>
        <p:spPr>
          <a:xfrm>
            <a:off x="7086600" y="5638800"/>
            <a:ext cx="76200" cy="6096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latin typeface="Tw Cen MT" pitchFamily="34" charset="0"/>
                <a:cs typeface="Times New Roman" pitchFamily="18" charset="0"/>
              </a:rPr>
              <a:t>Warmwater Species</a:t>
            </a:r>
            <a:endParaRPr lang="en-US" b="1" dirty="0">
              <a:solidFill>
                <a:schemeClr val="tx1"/>
              </a:solidFill>
              <a:latin typeface="Tw Cen MT" pitchFamily="34" charset="0"/>
              <a:cs typeface="Times New Roman" pitchFamily="18" charset="0"/>
            </a:endParaRPr>
          </a:p>
        </p:txBody>
      </p:sp>
      <p:pic>
        <p:nvPicPr>
          <p:cNvPr id="6" name="Picture 4" descr="\\Nwp-fs01wvp\Valley\AQUATIC_STEWARDSHIP_FISH\PHOTOS\Species\Non-native_fish\Largemouth Bass\LB_FC_Dam_2010.JPG"/>
          <p:cNvPicPr>
            <a:picLocks noChangeAspect="1" noChangeArrowheads="1"/>
          </p:cNvPicPr>
          <p:nvPr/>
        </p:nvPicPr>
        <p:blipFill>
          <a:blip r:embed="rId4" cstate="print">
            <a:lum bright="20000"/>
          </a:blip>
          <a:srcRect l="12500" t="34444" r="2500" b="28889"/>
          <a:stretch>
            <a:fillRect/>
          </a:stretch>
        </p:blipFill>
        <p:spPr bwMode="auto">
          <a:xfrm>
            <a:off x="5656842" y="0"/>
            <a:ext cx="3061855" cy="990600"/>
          </a:xfrm>
          <a:prstGeom prst="rect">
            <a:avLst/>
          </a:prstGeom>
          <a:noFill/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 descr="\\Nwp-fs01wvp\Valley\AQUATIC_STEWARDSHIP_FISH\PHOTOS\Species\Non-native_fish\Bluegill\BG_2_FC_Dam_Nov2010.JPG"/>
          <p:cNvPicPr>
            <a:picLocks noChangeAspect="1" noChangeArrowheads="1"/>
          </p:cNvPicPr>
          <p:nvPr/>
        </p:nvPicPr>
        <p:blipFill>
          <a:blip r:embed="rId5" cstate="print">
            <a:lum bright="20000"/>
          </a:blip>
          <a:srcRect l="7500" t="18889" r="3333" b="17778"/>
          <a:stretch>
            <a:fillRect/>
          </a:stretch>
        </p:blipFill>
        <p:spPr bwMode="auto">
          <a:xfrm>
            <a:off x="3268684" y="0"/>
            <a:ext cx="1962856" cy="990600"/>
          </a:xfrm>
          <a:prstGeom prst="rect">
            <a:avLst/>
          </a:prstGeom>
          <a:noFill/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6" name="Picture 2" descr="\\Nwp-fs01wvp\valley\AQUATIC_STEWARDSHIP_FISH\PHOTOS\Species\Non-native_fish\Crappie\BC_FC_Dam_2010.JPG"/>
          <p:cNvPicPr>
            <a:picLocks noChangeAspect="1" noChangeArrowheads="1"/>
          </p:cNvPicPr>
          <p:nvPr/>
        </p:nvPicPr>
        <p:blipFill>
          <a:blip r:embed="rId6" cstate="print"/>
          <a:srcRect l="10901" t="33364" r="4246" b="16728"/>
          <a:stretch>
            <a:fillRect/>
          </a:stretch>
        </p:blipFill>
        <p:spPr bwMode="auto">
          <a:xfrm>
            <a:off x="381000" y="0"/>
            <a:ext cx="2462382" cy="1066800"/>
          </a:xfrm>
          <a:prstGeom prst="rect">
            <a:avLst/>
          </a:prstGeom>
          <a:noFill/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B280352.JP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  <a:lum bright="-13000" contrast="5000"/>
          </a:blip>
          <a:stretch>
            <a:fillRect/>
          </a:stretch>
        </p:blipFill>
        <p:spPr>
          <a:xfrm>
            <a:off x="0" y="1295400"/>
            <a:ext cx="9144000" cy="4343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62200" y="1905000"/>
            <a:ext cx="57912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  <a:cs typeface="Times New Roman" pitchFamily="18" charset="0"/>
              </a:rPr>
              <a:t>Dam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  <a:cs typeface="Times New Roman" pitchFamily="18" charset="0"/>
              </a:rPr>
              <a:t>  Completed in 1966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  <a:cs typeface="Times New Roman" pitchFamily="18" charset="0"/>
              </a:rPr>
              <a:t>  5,100 ft. long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  <a:cs typeface="Times New Roman" pitchFamily="18" charset="0"/>
              </a:rPr>
              <a:t>  180 ft. high</a:t>
            </a:r>
          </a:p>
          <a:p>
            <a:pPr lvl="1"/>
            <a:endPara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" pitchFamily="34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  <a:cs typeface="Times New Roman" pitchFamily="18" charset="0"/>
              </a:rPr>
              <a:t>Reservoir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  <a:cs typeface="Times New Roman" pitchFamily="18" charset="0"/>
              </a:rPr>
              <a:t> </a:t>
            </a:r>
          </a:p>
          <a:p>
            <a:pPr lvl="1"/>
            <a:endParaRPr 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" pitchFamily="34" charset="0"/>
              <a:cs typeface="Times New Roman" pitchFamily="18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  <a:cs typeface="Times New Roman" pitchFamily="18" charset="0"/>
              </a:rPr>
              <a:t>  6.8 miles</a:t>
            </a:r>
          </a:p>
          <a:p>
            <a:pPr lvl="1">
              <a:buFont typeface="Arial" pitchFamily="34" charset="0"/>
              <a:buChar char="•"/>
            </a:pPr>
            <a:r>
              <a:rPr lang="en-US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  <a:cs typeface="Times New Roman" pitchFamily="18" charset="0"/>
              </a:rPr>
              <a:t>  Min. Conservation Pool (728’): Dec – Jan</a:t>
            </a:r>
          </a:p>
          <a:p>
            <a:pPr lvl="1">
              <a:buFont typeface="Arial" pitchFamily="34" charset="0"/>
              <a:buChar char="•"/>
            </a:pPr>
            <a:r>
              <a:rPr lang="en-US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  <a:cs typeface="Times New Roman" pitchFamily="18" charset="0"/>
              </a:rPr>
              <a:t>  Refill:  Feb - mid May</a:t>
            </a:r>
          </a:p>
          <a:p>
            <a:pPr lvl="1">
              <a:buFont typeface="Arial" pitchFamily="34" charset="0"/>
              <a:buChar char="•"/>
            </a:pPr>
            <a:r>
              <a:rPr lang="en-US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  <a:cs typeface="Times New Roman" pitchFamily="18" charset="0"/>
              </a:rPr>
              <a:t>  Drawdown: Sep – Nov</a:t>
            </a:r>
          </a:p>
          <a:p>
            <a:pPr lvl="1">
              <a:buFont typeface="Arial" pitchFamily="34" charset="0"/>
              <a:buChar char="•"/>
            </a:pPr>
            <a:r>
              <a:rPr lang="en-US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  <a:cs typeface="Times New Roman" pitchFamily="18" charset="0"/>
              </a:rPr>
              <a:t>Water released from horns, Ro</a:t>
            </a:r>
          </a:p>
          <a:p>
            <a:pPr lvl="1">
              <a:buFont typeface="Arial" pitchFamily="34" charset="0"/>
              <a:buChar char="•"/>
            </a:pPr>
            <a:r>
              <a:rPr lang="en-US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  <a:cs typeface="Times New Roman" pitchFamily="18" charset="0"/>
              </a:rPr>
              <a:t>Fish passage through horns poor</a:t>
            </a:r>
          </a:p>
          <a:p>
            <a:pPr lvl="1"/>
            <a:endParaRPr 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143000" y="2209800"/>
            <a:ext cx="152400" cy="304800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4" descr="Willamette basinPoster09"/>
          <p:cNvPicPr>
            <a:picLocks noChangeAspect="1" noChangeArrowheads="1"/>
          </p:cNvPicPr>
          <p:nvPr/>
        </p:nvPicPr>
        <p:blipFill>
          <a:blip r:embed="rId4" cstate="print">
            <a:lum bright="-5000" contrast="7000"/>
          </a:blip>
          <a:srcRect l="5987" r="10643"/>
          <a:stretch>
            <a:fillRect/>
          </a:stretch>
        </p:blipFill>
        <p:spPr>
          <a:xfrm>
            <a:off x="152400" y="1447800"/>
            <a:ext cx="2066862" cy="330551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sz="3200" b="1" dirty="0" smtClean="0">
                <a:solidFill>
                  <a:schemeClr val="bg1"/>
                </a:solidFill>
                <a:latin typeface="Tw Cen MT" pitchFamily="34" charset="0"/>
                <a:cs typeface="Times New Roman" pitchFamily="18" charset="0"/>
              </a:rPr>
              <a:t>Fall Creek Dam</a:t>
            </a:r>
            <a:endParaRPr lang="en-US" sz="3200" b="1" dirty="0">
              <a:solidFill>
                <a:schemeClr val="bg1"/>
              </a:solidFill>
              <a:latin typeface="Tw Cen MT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http://www.newglsf.org/clip%20art/chinook3sized.png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/>
          <a:stretch>
            <a:fillRect/>
          </a:stretch>
        </p:blipFill>
        <p:spPr bwMode="auto">
          <a:xfrm>
            <a:off x="3173690" y="0"/>
            <a:ext cx="5970310" cy="28956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57200" y="45720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Tw Cen MT" pitchFamily="34" charset="0"/>
                <a:cs typeface="Times New Roman" pitchFamily="18" charset="0"/>
              </a:rPr>
              <a:t>Summary</a:t>
            </a:r>
            <a:endParaRPr lang="en-US" sz="3600" b="1" dirty="0">
              <a:solidFill>
                <a:schemeClr val="bg1"/>
              </a:solidFill>
              <a:latin typeface="Tw Cen MT" pitchFamily="34" charset="0"/>
              <a:cs typeface="Times New Roman" pitchFamily="18" charset="0"/>
            </a:endParaRPr>
          </a:p>
        </p:txBody>
      </p:sp>
      <p:pic>
        <p:nvPicPr>
          <p:cNvPr id="6" name="Picture 5" descr="PB30066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495800"/>
            <a:ext cx="9144000" cy="2362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2400" y="1447800"/>
            <a:ext cx="868680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</a:pPr>
            <a:r>
              <a:rPr lang="en-US" sz="2000" dirty="0" smtClean="0">
                <a:solidFill>
                  <a:schemeClr val="bg1"/>
                </a:solidFill>
                <a:latin typeface="Tw Cen MT" pitchFamily="34" charset="0"/>
                <a:cs typeface="Times New Roman" pitchFamily="18" charset="0"/>
              </a:rPr>
              <a:t>Increased fish passage efficiency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chemeClr val="bg1"/>
                </a:solidFill>
                <a:latin typeface="Tw Cen MT" pitchFamily="34" charset="0"/>
                <a:cs typeface="Times New Roman" pitchFamily="18" charset="0"/>
              </a:rPr>
              <a:t>       Increased fish passage survival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chemeClr val="bg1"/>
                </a:solidFill>
                <a:latin typeface="Tw Cen MT" pitchFamily="34" charset="0"/>
                <a:cs typeface="Times New Roman" pitchFamily="18" charset="0"/>
              </a:rPr>
              <a:t>       Reduced predation and competition for juvenile Chinook salmon 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chemeClr val="bg1"/>
                </a:solidFill>
                <a:latin typeface="Tw Cen MT" pitchFamily="34" charset="0"/>
                <a:cs typeface="Times New Roman" pitchFamily="18" charset="0"/>
              </a:rPr>
              <a:t>       Large quantity of sediment released downstream during drawdown 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chemeClr val="bg1"/>
                </a:solidFill>
                <a:latin typeface="Tw Cen MT" pitchFamily="34" charset="0"/>
                <a:cs typeface="Times New Roman" pitchFamily="18" charset="0"/>
              </a:rPr>
              <a:t>       from elevation 690’ – 680’                                  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2800" dirty="0" smtClean="0">
                <a:solidFill>
                  <a:schemeClr val="bg1"/>
                </a:solidFill>
                <a:latin typeface="Book Antiqua" pitchFamily="18" charset="0"/>
              </a:rPr>
              <a:t>FALL CREEK HISTORICAL CHS RETURN</a:t>
            </a:r>
            <a:endParaRPr lang="en-US" sz="2800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304800" y="3124200"/>
            <a:ext cx="8229600" cy="3886200"/>
          </a:xfrm>
        </p:spPr>
        <p:txBody>
          <a:bodyPr/>
          <a:lstStyle/>
          <a:p>
            <a:endParaRPr lang="en-US" sz="1600" dirty="0" smtClean="0">
              <a:solidFill>
                <a:schemeClr val="bg1"/>
              </a:solidFill>
            </a:endParaRPr>
          </a:p>
          <a:p>
            <a:r>
              <a:rPr lang="en-US" sz="1600" dirty="0" smtClean="0">
                <a:solidFill>
                  <a:schemeClr val="bg1"/>
                </a:solidFill>
              </a:rPr>
              <a:t>USFWS estimated 600 </a:t>
            </a:r>
            <a:r>
              <a:rPr lang="en-US" sz="1600" dirty="0" err="1" smtClean="0">
                <a:solidFill>
                  <a:schemeClr val="bg1"/>
                </a:solidFill>
              </a:rPr>
              <a:t>chinook</a:t>
            </a:r>
            <a:r>
              <a:rPr lang="en-US" sz="1600" dirty="0" smtClean="0">
                <a:solidFill>
                  <a:schemeClr val="bg1"/>
                </a:solidFill>
              </a:rPr>
              <a:t> spawned historically in Fall Creek </a:t>
            </a:r>
            <a:r>
              <a:rPr lang="en-US" sz="1600" dirty="0" smtClean="0">
                <a:solidFill>
                  <a:schemeClr val="bg1"/>
                </a:solidFill>
                <a:latin typeface="Book Antiqua" pitchFamily="18" charset="0"/>
              </a:rPr>
              <a:t>(U.S. Fish and Wildlife Service, 1962)</a:t>
            </a:r>
          </a:p>
          <a:p>
            <a:endParaRPr lang="en-US" sz="1600" dirty="0" smtClean="0">
              <a:solidFill>
                <a:schemeClr val="bg1"/>
              </a:solidFill>
              <a:latin typeface="Book Antiqua" pitchFamily="18" charset="0"/>
            </a:endParaRPr>
          </a:p>
          <a:p>
            <a:r>
              <a:rPr lang="en-US" sz="1600" dirty="0" smtClean="0">
                <a:solidFill>
                  <a:schemeClr val="bg1"/>
                </a:solidFill>
                <a:latin typeface="Book Antiqua" pitchFamily="18" charset="0"/>
              </a:rPr>
              <a:t>450 above the Fall Creek Dam</a:t>
            </a:r>
            <a:endParaRPr lang="en-US" sz="1600" dirty="0">
              <a:solidFill>
                <a:schemeClr val="bg1"/>
              </a:solidFill>
              <a:latin typeface="Book Antiqua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90600"/>
            <a:ext cx="9144000" cy="205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ADULT CHS RETURNS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" y="1190642"/>
            <a:ext cx="8172450" cy="522948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62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Migration Timing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5032" y="1066800"/>
            <a:ext cx="8753937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Tw Cen MT" pitchFamily="34" charset="0"/>
              </a:rPr>
              <a:t>Evaluator / Fish Horn Operations</a:t>
            </a:r>
            <a:endParaRPr lang="en-US" b="1" dirty="0">
              <a:solidFill>
                <a:schemeClr val="bg1"/>
              </a:solidFill>
              <a:latin typeface="Tw Cen MT" pitchFamily="34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1"/>
          </p:nvPr>
        </p:nvSpPr>
        <p:spPr>
          <a:xfrm>
            <a:off x="457200" y="1524000"/>
            <a:ext cx="4038600" cy="3886200"/>
          </a:xfrm>
        </p:spPr>
        <p:txBody>
          <a:bodyPr/>
          <a:lstStyle/>
          <a:p>
            <a:pPr>
              <a:buNone/>
            </a:pPr>
            <a:r>
              <a:rPr lang="en-US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Fish Horns (Upper/Middle)</a:t>
            </a:r>
          </a:p>
          <a:p>
            <a:pPr>
              <a:buNone/>
            </a:pPr>
            <a:r>
              <a:rPr lang="en-US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2013</a:t>
            </a:r>
          </a:p>
          <a:p>
            <a:r>
              <a:rPr lang="en-US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March 19</a:t>
            </a:r>
            <a:r>
              <a:rPr lang="en-US" sz="1400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– October 15</a:t>
            </a:r>
            <a:r>
              <a:rPr lang="en-US" sz="1400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1"/>
            <a:r>
              <a:rPr lang="en-US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211 days</a:t>
            </a:r>
          </a:p>
          <a:p>
            <a:pPr>
              <a:buNone/>
            </a:pPr>
            <a:r>
              <a:rPr lang="en-US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2014</a:t>
            </a:r>
          </a:p>
          <a:p>
            <a:r>
              <a:rPr lang="en-US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March 18</a:t>
            </a:r>
            <a:r>
              <a:rPr lang="en-US" sz="1400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– October 16</a:t>
            </a:r>
            <a:r>
              <a:rPr lang="en-US" sz="1400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1"/>
            <a:r>
              <a:rPr lang="en-US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213 days </a:t>
            </a:r>
            <a:r>
              <a:rPr lang="en-US" sz="1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	</a:t>
            </a:r>
          </a:p>
          <a:p>
            <a:pPr>
              <a:buNone/>
            </a:pP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Fish Horn Trap (Evaluator)</a:t>
            </a:r>
          </a:p>
          <a:p>
            <a:pPr>
              <a:buNone/>
            </a:pPr>
            <a:r>
              <a:rPr lang="en-US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2013</a:t>
            </a:r>
          </a:p>
          <a:p>
            <a:r>
              <a:rPr lang="en-US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May 21</a:t>
            </a:r>
            <a:r>
              <a:rPr lang="en-US" sz="1400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– October 15</a:t>
            </a:r>
            <a:r>
              <a:rPr lang="en-US" sz="1400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1"/>
            <a:r>
              <a:rPr lang="en-US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148 days (70.1%)</a:t>
            </a:r>
          </a:p>
          <a:p>
            <a:pPr lvl="2"/>
            <a:r>
              <a:rPr lang="en-US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Missed 63 days (Spring)	</a:t>
            </a:r>
          </a:p>
          <a:p>
            <a:pPr>
              <a:buNone/>
            </a:pPr>
            <a:r>
              <a:rPr lang="en-US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2014</a:t>
            </a:r>
            <a:endParaRPr lang="en-US" sz="1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March 18</a:t>
            </a:r>
            <a:r>
              <a:rPr lang="en-US" sz="1400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– October 16</a:t>
            </a:r>
            <a:r>
              <a:rPr lang="en-US" sz="1400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1"/>
            <a:r>
              <a:rPr lang="en-US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210 days (99%)</a:t>
            </a:r>
          </a:p>
          <a:p>
            <a:pPr lvl="2"/>
            <a:r>
              <a:rPr lang="en-US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Missed 3 days </a:t>
            </a:r>
          </a:p>
          <a:p>
            <a:pPr lvl="2">
              <a:buNone/>
            </a:pPr>
            <a:r>
              <a:rPr lang="en-US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(Aug. 25-28 cleaning)</a:t>
            </a:r>
          </a:p>
          <a:p>
            <a:endParaRPr lang="en-US" dirty="0"/>
          </a:p>
        </p:txBody>
      </p:sp>
      <p:pic>
        <p:nvPicPr>
          <p:cNvPr id="11" name="Picture 3" descr="\\Nwp-fs01wvp\aquatic_stewardship_fish\PHOTOS\FAL_Photos\FAL_drawdown_2010-11_690'\P106002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1515" r="15152" b="18333"/>
          <a:stretch>
            <a:fillRect/>
          </a:stretch>
        </p:blipFill>
        <p:spPr bwMode="auto">
          <a:xfrm>
            <a:off x="3962400" y="1524000"/>
            <a:ext cx="5051115" cy="3962400"/>
          </a:xfrm>
          <a:prstGeom prst="rect">
            <a:avLst/>
          </a:prstGeom>
          <a:ln w="9525" cap="sq">
            <a:solidFill>
              <a:schemeClr val="bg2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5562600" y="2362200"/>
            <a:ext cx="68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800’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00800" y="3200400"/>
            <a:ext cx="68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765’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391400" y="3962400"/>
            <a:ext cx="68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720’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001000" y="4648200"/>
            <a:ext cx="68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680’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304800" y="1295400"/>
            <a:ext cx="85344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/>
          <p:cNvCxnSpPr/>
          <p:nvPr/>
        </p:nvCxnSpPr>
        <p:spPr>
          <a:xfrm>
            <a:off x="304800" y="1295400"/>
            <a:ext cx="85344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 descr="\\Nwp-fs01wvp\aquatic_stewardship\PHOTOS\Species\Native_fish\Dace\Dace Juveni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5029200"/>
            <a:ext cx="2290434" cy="1219200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Tw Cen MT" pitchFamily="34" charset="0"/>
              </a:rPr>
              <a:t>Evaluator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b="1" dirty="0" smtClean="0">
                <a:solidFill>
                  <a:schemeClr val="bg1"/>
                </a:solidFill>
                <a:latin typeface="Tw Cen MT" pitchFamily="34" charset="0"/>
              </a:rPr>
              <a:t>Catch</a:t>
            </a:r>
            <a:endParaRPr lang="en-US" b="1" dirty="0">
              <a:solidFill>
                <a:schemeClr val="bg1"/>
              </a:solidFill>
              <a:latin typeface="Tw Cen MT" pitchFamily="34" charset="0"/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half" idx="1"/>
          </p:nvPr>
        </p:nvSpPr>
        <p:spPr>
          <a:xfrm>
            <a:off x="533400" y="1524000"/>
            <a:ext cx="5715000" cy="4648200"/>
          </a:xfrm>
        </p:spPr>
        <p:txBody>
          <a:bodyPr/>
          <a:lstStyle/>
          <a:p>
            <a:pPr>
              <a:buNone/>
            </a:pP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Non-Natives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Bluegill </a:t>
            </a:r>
            <a:r>
              <a:rPr lang="en-US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(n=740)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Bullhead </a:t>
            </a:r>
            <a:r>
              <a:rPr lang="en-US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(n=348)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Largemouth Bass </a:t>
            </a:r>
            <a:r>
              <a:rPr lang="en-US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(n=18)</a:t>
            </a:r>
          </a:p>
          <a:p>
            <a:endParaRPr lang="en-US" sz="1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1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			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Natives</a:t>
            </a:r>
          </a:p>
          <a:p>
            <a:pPr lvl="6">
              <a:buSzPct val="100000"/>
              <a:buFont typeface="Wingdings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Chinook                        </a:t>
            </a:r>
            <a:r>
              <a:rPr lang="en-US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(NM n=154, AD n=39)</a:t>
            </a:r>
          </a:p>
          <a:p>
            <a:pPr lvl="6">
              <a:buSzPct val="100000"/>
              <a:buFont typeface="Wingdings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Rainbow                            </a:t>
            </a:r>
            <a:r>
              <a:rPr lang="en-US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(NM n=82, AD n=7)</a:t>
            </a:r>
          </a:p>
          <a:p>
            <a:pPr lvl="6">
              <a:buSzPct val="100000"/>
              <a:buFont typeface="Wingdings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Lamprey </a:t>
            </a:r>
            <a:r>
              <a:rPr lang="en-US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(n=26)</a:t>
            </a:r>
          </a:p>
          <a:p>
            <a:pPr lvl="6">
              <a:buSzPct val="100000"/>
              <a:buFont typeface="Wingdings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Cutthroat (n=7)</a:t>
            </a: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b="1" dirty="0" smtClean="0"/>
          </a:p>
        </p:txBody>
      </p:sp>
      <p:pic>
        <p:nvPicPr>
          <p:cNvPr id="18" name="Picture 2" descr="C:\Users\G2ODVTP9\Pictures\Fall Creek Fish Horn Evaluator\FAL_EVAL_Jib_Crane\Picture 08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3124200"/>
            <a:ext cx="2362200" cy="3149600"/>
          </a:xfrm>
          <a:prstGeom prst="rect">
            <a:avLst/>
          </a:prstGeom>
          <a:ln w="9525" cap="sq">
            <a:solidFill>
              <a:schemeClr val="bg2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20" name="Content Placeholder 12"/>
          <p:cNvGraphicFramePr>
            <a:graphicFrameLocks noGrp="1"/>
          </p:cNvGraphicFramePr>
          <p:nvPr>
            <p:ph sz="half" idx="2"/>
          </p:nvPr>
        </p:nvGraphicFramePr>
        <p:xfrm>
          <a:off x="3810000" y="1066800"/>
          <a:ext cx="4343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6172200" y="4572000"/>
            <a:ext cx="17526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Dace 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(n=16)</a:t>
            </a:r>
          </a:p>
          <a:p>
            <a:pPr>
              <a:buFont typeface="Wingdings" pitchFamily="2" charset="2"/>
              <a:buChar char="§"/>
            </a:pP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971800" y="2286000"/>
            <a:ext cx="17526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Crappie 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(n=1)</a:t>
            </a:r>
          </a:p>
          <a:p>
            <a:pPr>
              <a:buFont typeface="Wingdings" pitchFamily="2" charset="2"/>
              <a:buChar char="§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Tw Cen MT" pitchFamily="34" charset="0"/>
              </a:rPr>
              <a:t>Evaluator Catch</a:t>
            </a:r>
            <a:r>
              <a:rPr lang="en-US" dirty="0" smtClean="0">
                <a:solidFill>
                  <a:schemeClr val="bg1"/>
                </a:solidFill>
                <a:latin typeface="Tw Cen MT" pitchFamily="34" charset="0"/>
              </a:rPr>
              <a:t> </a:t>
            </a:r>
            <a:r>
              <a:rPr lang="en-US" b="1" dirty="0" smtClean="0">
                <a:solidFill>
                  <a:schemeClr val="bg1"/>
                </a:solidFill>
                <a:latin typeface="Tw Cen MT" pitchFamily="34" charset="0"/>
              </a:rPr>
              <a:t>Composition</a:t>
            </a:r>
            <a:endParaRPr lang="en-US" b="1" dirty="0">
              <a:solidFill>
                <a:schemeClr val="bg1"/>
              </a:solidFill>
              <a:latin typeface="Tw Cen MT" pitchFamily="34" charset="0"/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2"/>
          </p:nvPr>
        </p:nvGraphicFramePr>
        <p:xfrm>
          <a:off x="4724400" y="3505200"/>
          <a:ext cx="4038600" cy="2499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6200"/>
                <a:gridCol w="1346200"/>
                <a:gridCol w="1346200"/>
              </a:tblGrid>
              <a:tr h="365395"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2013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2014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6539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UnMarked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Chinook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164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154</a:t>
                      </a:r>
                      <a:endParaRPr lang="en-US" sz="1400" dirty="0"/>
                    </a:p>
                  </a:txBody>
                  <a:tcPr/>
                </a:tc>
              </a:tr>
              <a:tr h="36539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Hatchery</a:t>
                      </a:r>
                      <a:r>
                        <a:rPr lang="en-US" sz="1400" baseline="0" dirty="0" smtClean="0"/>
                        <a:t> Origin Fish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46</a:t>
                      </a:r>
                      <a:endParaRPr lang="en-US" sz="1400" dirty="0"/>
                    </a:p>
                  </a:txBody>
                  <a:tcPr/>
                </a:tc>
              </a:tr>
              <a:tr h="36539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Native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72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135</a:t>
                      </a:r>
                      <a:endParaRPr lang="en-US" sz="1400" dirty="0"/>
                    </a:p>
                  </a:txBody>
                  <a:tcPr/>
                </a:tc>
              </a:tr>
              <a:tr h="34255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Non-Native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781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1107</a:t>
                      </a:r>
                    </a:p>
                  </a:txBody>
                  <a:tcPr/>
                </a:tc>
              </a:tr>
              <a:tr h="38969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Total</a:t>
                      </a:r>
                      <a:r>
                        <a:rPr lang="en-US" sz="1400" baseline="0" dirty="0" smtClean="0"/>
                        <a:t> Catch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1028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1442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7" name="Picture 3" descr="\\Nwp-fs01wvp\aquatic_stewardship\PHOTOS\Species\Non-native_fish\Bluegill\BG_coloration3_FC_Dam_Nov20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1150" y="1371600"/>
            <a:ext cx="2705100" cy="2028825"/>
          </a:xfrm>
          <a:prstGeom prst="rect">
            <a:avLst/>
          </a:prstGeom>
          <a:noFill/>
        </p:spPr>
      </p:pic>
      <p:cxnSp>
        <p:nvCxnSpPr>
          <p:cNvPr id="14" name="Straight Connector 13"/>
          <p:cNvCxnSpPr/>
          <p:nvPr/>
        </p:nvCxnSpPr>
        <p:spPr>
          <a:xfrm>
            <a:off x="304800" y="1295400"/>
            <a:ext cx="85344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Content Placeholder 8"/>
          <p:cNvGraphicFramePr>
            <a:graphicFrameLocks noGrp="1"/>
          </p:cNvGraphicFramePr>
          <p:nvPr>
            <p:ph sz="half" idx="1"/>
          </p:nvPr>
        </p:nvGraphicFramePr>
        <p:xfrm>
          <a:off x="457200" y="1524000"/>
          <a:ext cx="41910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\\Nwp-fs01wvp\aquatic_stewardship\PHOTOS\FAL_Photos\FAL_Drawdown_2011-12_680'\Above_dam\Panorama\PC1907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785668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Tw Cen MT" pitchFamily="34" charset="0"/>
              </a:rPr>
              <a:t>Evaluator Migration Timing 2014</a:t>
            </a:r>
            <a:endParaRPr lang="en-US" b="1" dirty="0">
              <a:solidFill>
                <a:schemeClr val="bg1"/>
              </a:solidFill>
              <a:latin typeface="Tw Cen MT" pitchFamily="34" charset="0"/>
            </a:endParaRPr>
          </a:p>
        </p:txBody>
      </p:sp>
      <p:graphicFrame>
        <p:nvGraphicFramePr>
          <p:cNvPr id="25" name="Content Placeholder 20"/>
          <p:cNvGraphicFramePr>
            <a:graphicFrameLocks noGrp="1"/>
          </p:cNvGraphicFramePr>
          <p:nvPr>
            <p:ph sz="half" idx="2"/>
          </p:nvPr>
        </p:nvGraphicFramePr>
        <p:xfrm>
          <a:off x="3276600" y="1905000"/>
          <a:ext cx="54102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6" name="Content Placeholder 25"/>
          <p:cNvSpPr>
            <a:spLocks noGrp="1"/>
          </p:cNvSpPr>
          <p:nvPr>
            <p:ph sz="half" idx="1"/>
          </p:nvPr>
        </p:nvSpPr>
        <p:spPr>
          <a:xfrm>
            <a:off x="381000" y="2362200"/>
            <a:ext cx="4038600" cy="3886200"/>
          </a:xfrm>
        </p:spPr>
        <p:txBody>
          <a:bodyPr/>
          <a:lstStyle/>
          <a:p>
            <a:pPr>
              <a:buNone/>
            </a:pP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Spring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May- June (61%)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Max. Con. Pool (830’)</a:t>
            </a:r>
          </a:p>
          <a:p>
            <a:pPr>
              <a:buNone/>
            </a:pPr>
            <a:endParaRPr lang="en-US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Fall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Late Sep./ Oct.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Prior to drawdown</a:t>
            </a:r>
          </a:p>
          <a:p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_Master_Slide_Template">
  <a:themeElements>
    <a:clrScheme name="PPT_Master_Slide_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PT_Master_Slide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PT_Master_Slide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_Master_Slide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_Master_Slide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_Master_Slide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_Master_Slide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_Master_Slide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_Master_Slide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_Master_Slide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_Master_Slide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_Master_Slide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_Master_Slide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_Master_Slide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lide Master">
  <a:themeElements>
    <a:clrScheme name="Slide 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 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lide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Slide Master">
  <a:themeElements>
    <a:clrScheme name="Slide 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 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lide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FAL_W.B.Review_2013</Template>
  <TotalTime>15889</TotalTime>
  <Words>528</Words>
  <Application>Microsoft Office PowerPoint</Application>
  <PresentationFormat>On-screen Show (4:3)</PresentationFormat>
  <Paragraphs>212</Paragraphs>
  <Slides>20</Slides>
  <Notes>3</Notes>
  <HiddenSlides>0</HiddenSlides>
  <MMClips>1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PPT_Master_Slide_Template</vt:lpstr>
      <vt:lpstr>Custom Design</vt:lpstr>
      <vt:lpstr>Slide Master</vt:lpstr>
      <vt:lpstr>1_Slide Master</vt:lpstr>
      <vt:lpstr>Slide 1</vt:lpstr>
      <vt:lpstr>Fall Creek Dam</vt:lpstr>
      <vt:lpstr>FALL CREEK HISTORICAL CHS RETURN</vt:lpstr>
      <vt:lpstr>ADULT CHS RETURNS</vt:lpstr>
      <vt:lpstr>Migration Timing</vt:lpstr>
      <vt:lpstr>Evaluator / Fish Horn Operations</vt:lpstr>
      <vt:lpstr>Evaluator Catch</vt:lpstr>
      <vt:lpstr>Evaluator Catch Composition</vt:lpstr>
      <vt:lpstr>Evaluator Migration Timing 2014</vt:lpstr>
      <vt:lpstr>Fall Creek Drawdown Biological Objectives</vt:lpstr>
      <vt:lpstr>Reservoir Elevation 2012-15</vt:lpstr>
      <vt:lpstr>Fall Creek Drawdown 21 Nov 2014</vt:lpstr>
      <vt:lpstr>Slide 13</vt:lpstr>
      <vt:lpstr>Mean Screw Trap Fork Length Sep.- Jan.</vt:lpstr>
      <vt:lpstr>Screw Trap Efficiency Tests</vt:lpstr>
      <vt:lpstr>Chinook Population Estimates</vt:lpstr>
      <vt:lpstr>PIT Tagging</vt:lpstr>
      <vt:lpstr>Screw Trap Species Composition</vt:lpstr>
      <vt:lpstr>Warmwater Species</vt:lpstr>
      <vt:lpstr>Slide 20</vt:lpstr>
    </vt:vector>
  </TitlesOfParts>
  <Company>US Army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Matt Rabe</dc:creator>
  <cp:lastModifiedBy>g2odvgat</cp:lastModifiedBy>
  <cp:revision>1047</cp:revision>
  <dcterms:created xsi:type="dcterms:W3CDTF">2009-08-07T22:07:09Z</dcterms:created>
  <dcterms:modified xsi:type="dcterms:W3CDTF">2015-02-11T14:44:45Z</dcterms:modified>
</cp:coreProperties>
</file>